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sldIdLst>
    <p:sldId id="256" r:id="rId2"/>
    <p:sldId id="266" r:id="rId3"/>
    <p:sldId id="257" r:id="rId4"/>
    <p:sldId id="259" r:id="rId5"/>
    <p:sldId id="258" r:id="rId6"/>
    <p:sldId id="261" r:id="rId7"/>
    <p:sldId id="260" r:id="rId8"/>
    <p:sldId id="265"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0"/>
    <p:restoredTop sz="96208"/>
  </p:normalViewPr>
  <p:slideViewPr>
    <p:cSldViewPr snapToGrid="0" snapToObjects="1">
      <p:cViewPr varScale="1">
        <p:scale>
          <a:sx n="124" d="100"/>
          <a:sy n="124" d="100"/>
        </p:scale>
        <p:origin x="4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73CA14-934B-4D6B-9A77-2B804F1AF7B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CF6B851-1EA6-4483-B0E5-1F93CB849A5F}">
      <dgm:prSet/>
      <dgm:spPr>
        <a:solidFill>
          <a:srgbClr val="FF0000"/>
        </a:solidFill>
      </dgm:spPr>
      <dgm:t>
        <a:bodyPr/>
        <a:lstStyle/>
        <a:p>
          <a:r>
            <a:rPr lang="en-US" dirty="0"/>
            <a:t>In our primary 4 class there will be an expectation that all children will respect others, their environment and all adults in the school</a:t>
          </a:r>
        </a:p>
      </dgm:t>
    </dgm:pt>
    <dgm:pt modelId="{09AAEC6E-7BEE-4C48-8484-B8661723899F}" type="parTrans" cxnId="{8DC7F08E-7969-469D-AD5A-F2EA5A223192}">
      <dgm:prSet/>
      <dgm:spPr/>
      <dgm:t>
        <a:bodyPr/>
        <a:lstStyle/>
        <a:p>
          <a:endParaRPr lang="en-US"/>
        </a:p>
      </dgm:t>
    </dgm:pt>
    <dgm:pt modelId="{1155C227-D12D-465D-8030-67DF59242074}" type="sibTrans" cxnId="{8DC7F08E-7969-469D-AD5A-F2EA5A223192}">
      <dgm:prSet/>
      <dgm:spPr/>
      <dgm:t>
        <a:bodyPr/>
        <a:lstStyle/>
        <a:p>
          <a:endParaRPr lang="en-US"/>
        </a:p>
      </dgm:t>
    </dgm:pt>
    <dgm:pt modelId="{DB89DA2F-EE74-4234-B53E-CC85794ED1FB}">
      <dgm:prSet/>
      <dgm:spPr>
        <a:solidFill>
          <a:srgbClr val="FF0000"/>
        </a:solidFill>
      </dgm:spPr>
      <dgm:t>
        <a:bodyPr/>
        <a:lstStyle/>
        <a:p>
          <a:r>
            <a:rPr lang="en-US"/>
            <a:t>We encourage every child to take responsibility for themselves, their learning and the wider school</a:t>
          </a:r>
        </a:p>
      </dgm:t>
    </dgm:pt>
    <dgm:pt modelId="{816C5A6E-1ACC-4599-B54D-29C3707BF036}" type="parTrans" cxnId="{62754342-2DA8-4EBF-8E88-D0E338EE990E}">
      <dgm:prSet/>
      <dgm:spPr/>
      <dgm:t>
        <a:bodyPr/>
        <a:lstStyle/>
        <a:p>
          <a:endParaRPr lang="en-US"/>
        </a:p>
      </dgm:t>
    </dgm:pt>
    <dgm:pt modelId="{57E7993D-DA8C-49C1-99D8-64062910DCDB}" type="sibTrans" cxnId="{62754342-2DA8-4EBF-8E88-D0E338EE990E}">
      <dgm:prSet/>
      <dgm:spPr/>
      <dgm:t>
        <a:bodyPr/>
        <a:lstStyle/>
        <a:p>
          <a:endParaRPr lang="en-US"/>
        </a:p>
      </dgm:t>
    </dgm:pt>
    <dgm:pt modelId="{236D1C51-E6C0-44CA-99DC-88D6CA9ECDC3}">
      <dgm:prSet/>
      <dgm:spPr>
        <a:solidFill>
          <a:srgbClr val="FF0000"/>
        </a:solidFill>
      </dgm:spPr>
      <dgm:t>
        <a:bodyPr/>
        <a:lstStyle/>
        <a:p>
          <a:r>
            <a:rPr lang="en-US"/>
            <a:t>We ask children to try their best at all times, showing enthusiasm and pride in their work</a:t>
          </a:r>
        </a:p>
      </dgm:t>
    </dgm:pt>
    <dgm:pt modelId="{0914D3C1-0878-48F4-B4E3-8368A80B78A6}" type="parTrans" cxnId="{C994DA7F-CA1F-461B-B812-392C758C6EF5}">
      <dgm:prSet/>
      <dgm:spPr/>
      <dgm:t>
        <a:bodyPr/>
        <a:lstStyle/>
        <a:p>
          <a:endParaRPr lang="en-US"/>
        </a:p>
      </dgm:t>
    </dgm:pt>
    <dgm:pt modelId="{3076BC91-A3BC-40AB-8C26-880C284C2369}" type="sibTrans" cxnId="{C994DA7F-CA1F-461B-B812-392C758C6EF5}">
      <dgm:prSet/>
      <dgm:spPr/>
      <dgm:t>
        <a:bodyPr/>
        <a:lstStyle/>
        <a:p>
          <a:endParaRPr lang="en-US"/>
        </a:p>
      </dgm:t>
    </dgm:pt>
    <dgm:pt modelId="{79019DD8-1A8A-2D48-8420-5DF544C84C40}" type="pres">
      <dgm:prSet presAssocID="{4773CA14-934B-4D6B-9A77-2B804F1AF7BC}" presName="linear" presStyleCnt="0">
        <dgm:presLayoutVars>
          <dgm:animLvl val="lvl"/>
          <dgm:resizeHandles val="exact"/>
        </dgm:presLayoutVars>
      </dgm:prSet>
      <dgm:spPr/>
    </dgm:pt>
    <dgm:pt modelId="{97473733-FFD4-9D46-92F2-A184145C2439}" type="pres">
      <dgm:prSet presAssocID="{ECF6B851-1EA6-4483-B0E5-1F93CB849A5F}" presName="parentText" presStyleLbl="node1" presStyleIdx="0" presStyleCnt="3">
        <dgm:presLayoutVars>
          <dgm:chMax val="0"/>
          <dgm:bulletEnabled val="1"/>
        </dgm:presLayoutVars>
      </dgm:prSet>
      <dgm:spPr/>
    </dgm:pt>
    <dgm:pt modelId="{60BE3C8B-503D-8A49-8F31-A7AE690CB132}" type="pres">
      <dgm:prSet presAssocID="{1155C227-D12D-465D-8030-67DF59242074}" presName="spacer" presStyleCnt="0"/>
      <dgm:spPr/>
    </dgm:pt>
    <dgm:pt modelId="{44FD7C77-4175-CE46-AC8C-98B2B7BB0FD4}" type="pres">
      <dgm:prSet presAssocID="{DB89DA2F-EE74-4234-B53E-CC85794ED1FB}" presName="parentText" presStyleLbl="node1" presStyleIdx="1" presStyleCnt="3">
        <dgm:presLayoutVars>
          <dgm:chMax val="0"/>
          <dgm:bulletEnabled val="1"/>
        </dgm:presLayoutVars>
      </dgm:prSet>
      <dgm:spPr/>
    </dgm:pt>
    <dgm:pt modelId="{7D987D71-E885-D54B-A2E9-9B741810D79D}" type="pres">
      <dgm:prSet presAssocID="{57E7993D-DA8C-49C1-99D8-64062910DCDB}" presName="spacer" presStyleCnt="0"/>
      <dgm:spPr/>
    </dgm:pt>
    <dgm:pt modelId="{ED358071-633B-3E43-92B5-B82CF1CA5EC9}" type="pres">
      <dgm:prSet presAssocID="{236D1C51-E6C0-44CA-99DC-88D6CA9ECDC3}" presName="parentText" presStyleLbl="node1" presStyleIdx="2" presStyleCnt="3">
        <dgm:presLayoutVars>
          <dgm:chMax val="0"/>
          <dgm:bulletEnabled val="1"/>
        </dgm:presLayoutVars>
      </dgm:prSet>
      <dgm:spPr/>
    </dgm:pt>
  </dgm:ptLst>
  <dgm:cxnLst>
    <dgm:cxn modelId="{43A62407-2FBA-A845-9F58-74509E2E9AB4}" type="presOf" srcId="{ECF6B851-1EA6-4483-B0E5-1F93CB849A5F}" destId="{97473733-FFD4-9D46-92F2-A184145C2439}" srcOrd="0" destOrd="0" presId="urn:microsoft.com/office/officeart/2005/8/layout/vList2"/>
    <dgm:cxn modelId="{818C1E12-ABAA-4A49-83EB-4B1A6987FFD0}" type="presOf" srcId="{4773CA14-934B-4D6B-9A77-2B804F1AF7BC}" destId="{79019DD8-1A8A-2D48-8420-5DF544C84C40}" srcOrd="0" destOrd="0" presId="urn:microsoft.com/office/officeart/2005/8/layout/vList2"/>
    <dgm:cxn modelId="{62754342-2DA8-4EBF-8E88-D0E338EE990E}" srcId="{4773CA14-934B-4D6B-9A77-2B804F1AF7BC}" destId="{DB89DA2F-EE74-4234-B53E-CC85794ED1FB}" srcOrd="1" destOrd="0" parTransId="{816C5A6E-1ACC-4599-B54D-29C3707BF036}" sibTransId="{57E7993D-DA8C-49C1-99D8-64062910DCDB}"/>
    <dgm:cxn modelId="{A3DCA164-A6D0-4845-A094-4CBB58018FFA}" type="presOf" srcId="{236D1C51-E6C0-44CA-99DC-88D6CA9ECDC3}" destId="{ED358071-633B-3E43-92B5-B82CF1CA5EC9}" srcOrd="0" destOrd="0" presId="urn:microsoft.com/office/officeart/2005/8/layout/vList2"/>
    <dgm:cxn modelId="{653FE064-2F9D-714F-8F04-75AC100D6A73}" type="presOf" srcId="{DB89DA2F-EE74-4234-B53E-CC85794ED1FB}" destId="{44FD7C77-4175-CE46-AC8C-98B2B7BB0FD4}" srcOrd="0" destOrd="0" presId="urn:microsoft.com/office/officeart/2005/8/layout/vList2"/>
    <dgm:cxn modelId="{C994DA7F-CA1F-461B-B812-392C758C6EF5}" srcId="{4773CA14-934B-4D6B-9A77-2B804F1AF7BC}" destId="{236D1C51-E6C0-44CA-99DC-88D6CA9ECDC3}" srcOrd="2" destOrd="0" parTransId="{0914D3C1-0878-48F4-B4E3-8368A80B78A6}" sibTransId="{3076BC91-A3BC-40AB-8C26-880C284C2369}"/>
    <dgm:cxn modelId="{8DC7F08E-7969-469D-AD5A-F2EA5A223192}" srcId="{4773CA14-934B-4D6B-9A77-2B804F1AF7BC}" destId="{ECF6B851-1EA6-4483-B0E5-1F93CB849A5F}" srcOrd="0" destOrd="0" parTransId="{09AAEC6E-7BEE-4C48-8484-B8661723899F}" sibTransId="{1155C227-D12D-465D-8030-67DF59242074}"/>
    <dgm:cxn modelId="{3C757C5D-4905-D844-B12D-8D039B4FCE6C}" type="presParOf" srcId="{79019DD8-1A8A-2D48-8420-5DF544C84C40}" destId="{97473733-FFD4-9D46-92F2-A184145C2439}" srcOrd="0" destOrd="0" presId="urn:microsoft.com/office/officeart/2005/8/layout/vList2"/>
    <dgm:cxn modelId="{FFE5C6EE-1A5F-2947-A571-DADC30290C0E}" type="presParOf" srcId="{79019DD8-1A8A-2D48-8420-5DF544C84C40}" destId="{60BE3C8B-503D-8A49-8F31-A7AE690CB132}" srcOrd="1" destOrd="0" presId="urn:microsoft.com/office/officeart/2005/8/layout/vList2"/>
    <dgm:cxn modelId="{DC3FC546-B484-244A-8ED2-874C08D07661}" type="presParOf" srcId="{79019DD8-1A8A-2D48-8420-5DF544C84C40}" destId="{44FD7C77-4175-CE46-AC8C-98B2B7BB0FD4}" srcOrd="2" destOrd="0" presId="urn:microsoft.com/office/officeart/2005/8/layout/vList2"/>
    <dgm:cxn modelId="{8B3BBC09-6F88-894B-8A94-6A5BACA73925}" type="presParOf" srcId="{79019DD8-1A8A-2D48-8420-5DF544C84C40}" destId="{7D987D71-E885-D54B-A2E9-9B741810D79D}" srcOrd="3" destOrd="0" presId="urn:microsoft.com/office/officeart/2005/8/layout/vList2"/>
    <dgm:cxn modelId="{8660F9CD-1935-3349-A44F-8960183A55F2}" type="presParOf" srcId="{79019DD8-1A8A-2D48-8420-5DF544C84C40}" destId="{ED358071-633B-3E43-92B5-B82CF1CA5EC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772908-7DFC-450C-9A60-8CC10069EC4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67F324D-EF7C-43C4-A4E4-13DF63D201BF}">
      <dgm:prSet/>
      <dgm:spPr>
        <a:solidFill>
          <a:srgbClr val="FF0000"/>
        </a:solidFill>
      </dgm:spPr>
      <dgm:t>
        <a:bodyPr/>
        <a:lstStyle/>
        <a:p>
          <a:r>
            <a:rPr lang="en-GB" dirty="0"/>
            <a:t>Getting to know you activities</a:t>
          </a:r>
          <a:endParaRPr lang="en-US" dirty="0"/>
        </a:p>
      </dgm:t>
    </dgm:pt>
    <dgm:pt modelId="{2EC745C8-DDE0-4F92-BB29-32E730000E87}" type="parTrans" cxnId="{2ADAD033-D7DC-4831-8FF0-4DBD96B46EE7}">
      <dgm:prSet/>
      <dgm:spPr/>
      <dgm:t>
        <a:bodyPr/>
        <a:lstStyle/>
        <a:p>
          <a:endParaRPr lang="en-US"/>
        </a:p>
      </dgm:t>
    </dgm:pt>
    <dgm:pt modelId="{F4312218-0FE4-4499-8C16-AE5A210968A7}" type="sibTrans" cxnId="{2ADAD033-D7DC-4831-8FF0-4DBD96B46EE7}">
      <dgm:prSet/>
      <dgm:spPr/>
      <dgm:t>
        <a:bodyPr/>
        <a:lstStyle/>
        <a:p>
          <a:endParaRPr lang="en-US"/>
        </a:p>
      </dgm:t>
    </dgm:pt>
    <dgm:pt modelId="{FB43B585-2CD6-4F48-92B2-7175F131EDF1}">
      <dgm:prSet/>
      <dgm:spPr>
        <a:solidFill>
          <a:srgbClr val="FF0000"/>
        </a:solidFill>
      </dgm:spPr>
      <dgm:t>
        <a:bodyPr/>
        <a:lstStyle/>
        <a:p>
          <a:r>
            <a:rPr lang="en-GB"/>
            <a:t>Community building</a:t>
          </a:r>
          <a:endParaRPr lang="en-US"/>
        </a:p>
      </dgm:t>
    </dgm:pt>
    <dgm:pt modelId="{16E542CE-C26E-418A-973B-858D2B832DC1}" type="parTrans" cxnId="{1BF26B63-7009-48E4-9917-2129C87AF61B}">
      <dgm:prSet/>
      <dgm:spPr/>
      <dgm:t>
        <a:bodyPr/>
        <a:lstStyle/>
        <a:p>
          <a:endParaRPr lang="en-US"/>
        </a:p>
      </dgm:t>
    </dgm:pt>
    <dgm:pt modelId="{53B6B650-9981-4AAF-A808-8614244BEC1E}" type="sibTrans" cxnId="{1BF26B63-7009-48E4-9917-2129C87AF61B}">
      <dgm:prSet/>
      <dgm:spPr/>
      <dgm:t>
        <a:bodyPr/>
        <a:lstStyle/>
        <a:p>
          <a:endParaRPr lang="en-US"/>
        </a:p>
      </dgm:t>
    </dgm:pt>
    <dgm:pt modelId="{71FF1FC7-6765-4CBE-BF49-4CDF64672A39}">
      <dgm:prSet/>
      <dgm:spPr>
        <a:solidFill>
          <a:srgbClr val="FF0000"/>
        </a:solidFill>
      </dgm:spPr>
      <dgm:t>
        <a:bodyPr/>
        <a:lstStyle/>
        <a:p>
          <a:r>
            <a:rPr lang="en-GB"/>
            <a:t>Outdoor learning </a:t>
          </a:r>
          <a:endParaRPr lang="en-US"/>
        </a:p>
      </dgm:t>
    </dgm:pt>
    <dgm:pt modelId="{21344678-FD35-4204-A189-E2B49D86116C}" type="parTrans" cxnId="{91A5EACB-C6CB-465F-AB13-2AB3EDDA6B64}">
      <dgm:prSet/>
      <dgm:spPr/>
      <dgm:t>
        <a:bodyPr/>
        <a:lstStyle/>
        <a:p>
          <a:endParaRPr lang="en-US"/>
        </a:p>
      </dgm:t>
    </dgm:pt>
    <dgm:pt modelId="{B46D2B24-4FAD-436B-850D-3C980E0AF45D}" type="sibTrans" cxnId="{91A5EACB-C6CB-465F-AB13-2AB3EDDA6B64}">
      <dgm:prSet/>
      <dgm:spPr/>
      <dgm:t>
        <a:bodyPr/>
        <a:lstStyle/>
        <a:p>
          <a:endParaRPr lang="en-US"/>
        </a:p>
      </dgm:t>
    </dgm:pt>
    <dgm:pt modelId="{32CFF209-1477-49CD-AF07-6CCECE68726F}">
      <dgm:prSet/>
      <dgm:spPr>
        <a:solidFill>
          <a:srgbClr val="FF0000"/>
        </a:solidFill>
      </dgm:spPr>
      <dgm:t>
        <a:bodyPr/>
        <a:lstStyle/>
        <a:p>
          <a:r>
            <a:rPr lang="en-GB"/>
            <a:t>Established groupings</a:t>
          </a:r>
          <a:endParaRPr lang="en-US"/>
        </a:p>
      </dgm:t>
    </dgm:pt>
    <dgm:pt modelId="{CFCC3468-D9DE-40FE-911F-CEA8ED71C951}" type="parTrans" cxnId="{209E84F4-8BFF-4F96-8192-01AF557DB05A}">
      <dgm:prSet/>
      <dgm:spPr/>
      <dgm:t>
        <a:bodyPr/>
        <a:lstStyle/>
        <a:p>
          <a:endParaRPr lang="en-US"/>
        </a:p>
      </dgm:t>
    </dgm:pt>
    <dgm:pt modelId="{3EC3A26B-BBDF-4403-8FFF-D3CA7F4833A0}" type="sibTrans" cxnId="{209E84F4-8BFF-4F96-8192-01AF557DB05A}">
      <dgm:prSet/>
      <dgm:spPr/>
      <dgm:t>
        <a:bodyPr/>
        <a:lstStyle/>
        <a:p>
          <a:endParaRPr lang="en-US"/>
        </a:p>
      </dgm:t>
    </dgm:pt>
    <dgm:pt modelId="{9E25260A-66CA-47AC-851E-088F77452CA6}">
      <dgm:prSet/>
      <dgm:spPr>
        <a:solidFill>
          <a:srgbClr val="FF0000"/>
        </a:solidFill>
      </dgm:spPr>
      <dgm:t>
        <a:bodyPr/>
        <a:lstStyle/>
        <a:p>
          <a:r>
            <a:rPr lang="en-GB" dirty="0"/>
            <a:t>Classroom charter – embedding our school values </a:t>
          </a:r>
          <a:endParaRPr lang="en-US" dirty="0"/>
        </a:p>
      </dgm:t>
    </dgm:pt>
    <dgm:pt modelId="{9A4BD342-EA32-4274-AF19-2624609195C3}" type="parTrans" cxnId="{F4B07290-5D3E-4CDD-AA28-E7F004DAD66F}">
      <dgm:prSet/>
      <dgm:spPr/>
      <dgm:t>
        <a:bodyPr/>
        <a:lstStyle/>
        <a:p>
          <a:endParaRPr lang="en-US"/>
        </a:p>
      </dgm:t>
    </dgm:pt>
    <dgm:pt modelId="{DC9B5334-26FB-4E2C-B249-44A7675BD1E9}" type="sibTrans" cxnId="{F4B07290-5D3E-4CDD-AA28-E7F004DAD66F}">
      <dgm:prSet/>
      <dgm:spPr/>
      <dgm:t>
        <a:bodyPr/>
        <a:lstStyle/>
        <a:p>
          <a:endParaRPr lang="en-US"/>
        </a:p>
      </dgm:t>
    </dgm:pt>
    <dgm:pt modelId="{D60071F2-8A74-FD4C-B231-DE3E467E4F91}" type="pres">
      <dgm:prSet presAssocID="{C0772908-7DFC-450C-9A60-8CC10069EC41}" presName="linear" presStyleCnt="0">
        <dgm:presLayoutVars>
          <dgm:animLvl val="lvl"/>
          <dgm:resizeHandles val="exact"/>
        </dgm:presLayoutVars>
      </dgm:prSet>
      <dgm:spPr/>
    </dgm:pt>
    <dgm:pt modelId="{15982EFF-05A6-214C-81FE-58F60C5B29A3}" type="pres">
      <dgm:prSet presAssocID="{767F324D-EF7C-43C4-A4E4-13DF63D201BF}" presName="parentText" presStyleLbl="node1" presStyleIdx="0" presStyleCnt="5">
        <dgm:presLayoutVars>
          <dgm:chMax val="0"/>
          <dgm:bulletEnabled val="1"/>
        </dgm:presLayoutVars>
      </dgm:prSet>
      <dgm:spPr/>
    </dgm:pt>
    <dgm:pt modelId="{841A4BF1-1613-F342-8476-74B2B345F19C}" type="pres">
      <dgm:prSet presAssocID="{F4312218-0FE4-4499-8C16-AE5A210968A7}" presName="spacer" presStyleCnt="0"/>
      <dgm:spPr/>
    </dgm:pt>
    <dgm:pt modelId="{1A489F47-1F2B-3B4A-91F4-A72A154D8E7F}" type="pres">
      <dgm:prSet presAssocID="{FB43B585-2CD6-4F48-92B2-7175F131EDF1}" presName="parentText" presStyleLbl="node1" presStyleIdx="1" presStyleCnt="5">
        <dgm:presLayoutVars>
          <dgm:chMax val="0"/>
          <dgm:bulletEnabled val="1"/>
        </dgm:presLayoutVars>
      </dgm:prSet>
      <dgm:spPr/>
    </dgm:pt>
    <dgm:pt modelId="{CC5AD298-C283-AB4D-A973-A93DB5956316}" type="pres">
      <dgm:prSet presAssocID="{53B6B650-9981-4AAF-A808-8614244BEC1E}" presName="spacer" presStyleCnt="0"/>
      <dgm:spPr/>
    </dgm:pt>
    <dgm:pt modelId="{1119D7F1-CEDE-C34E-9BC1-56D3DFFB03E2}" type="pres">
      <dgm:prSet presAssocID="{71FF1FC7-6765-4CBE-BF49-4CDF64672A39}" presName="parentText" presStyleLbl="node1" presStyleIdx="2" presStyleCnt="5">
        <dgm:presLayoutVars>
          <dgm:chMax val="0"/>
          <dgm:bulletEnabled val="1"/>
        </dgm:presLayoutVars>
      </dgm:prSet>
      <dgm:spPr/>
    </dgm:pt>
    <dgm:pt modelId="{FA7F432D-C747-C742-BAFE-1003240BAF6E}" type="pres">
      <dgm:prSet presAssocID="{B46D2B24-4FAD-436B-850D-3C980E0AF45D}" presName="spacer" presStyleCnt="0"/>
      <dgm:spPr/>
    </dgm:pt>
    <dgm:pt modelId="{CB2A0D2B-B1C1-034A-9B98-18F9733A510C}" type="pres">
      <dgm:prSet presAssocID="{32CFF209-1477-49CD-AF07-6CCECE68726F}" presName="parentText" presStyleLbl="node1" presStyleIdx="3" presStyleCnt="5">
        <dgm:presLayoutVars>
          <dgm:chMax val="0"/>
          <dgm:bulletEnabled val="1"/>
        </dgm:presLayoutVars>
      </dgm:prSet>
      <dgm:spPr/>
    </dgm:pt>
    <dgm:pt modelId="{F866CF43-7105-924E-BF90-D58C3C2871F4}" type="pres">
      <dgm:prSet presAssocID="{3EC3A26B-BBDF-4403-8FFF-D3CA7F4833A0}" presName="spacer" presStyleCnt="0"/>
      <dgm:spPr/>
    </dgm:pt>
    <dgm:pt modelId="{DD485C33-8813-834C-BD7A-2AE65C7291E6}" type="pres">
      <dgm:prSet presAssocID="{9E25260A-66CA-47AC-851E-088F77452CA6}" presName="parentText" presStyleLbl="node1" presStyleIdx="4" presStyleCnt="5">
        <dgm:presLayoutVars>
          <dgm:chMax val="0"/>
          <dgm:bulletEnabled val="1"/>
        </dgm:presLayoutVars>
      </dgm:prSet>
      <dgm:spPr/>
    </dgm:pt>
  </dgm:ptLst>
  <dgm:cxnLst>
    <dgm:cxn modelId="{731F7B08-C8C0-9B48-BAD2-608A829BC112}" type="presOf" srcId="{9E25260A-66CA-47AC-851E-088F77452CA6}" destId="{DD485C33-8813-834C-BD7A-2AE65C7291E6}" srcOrd="0" destOrd="0" presId="urn:microsoft.com/office/officeart/2005/8/layout/vList2"/>
    <dgm:cxn modelId="{093D510E-F81C-FF43-A22E-AE2A90EF27AB}" type="presOf" srcId="{C0772908-7DFC-450C-9A60-8CC10069EC41}" destId="{D60071F2-8A74-FD4C-B231-DE3E467E4F91}" srcOrd="0" destOrd="0" presId="urn:microsoft.com/office/officeart/2005/8/layout/vList2"/>
    <dgm:cxn modelId="{2ADAD033-D7DC-4831-8FF0-4DBD96B46EE7}" srcId="{C0772908-7DFC-450C-9A60-8CC10069EC41}" destId="{767F324D-EF7C-43C4-A4E4-13DF63D201BF}" srcOrd="0" destOrd="0" parTransId="{2EC745C8-DDE0-4F92-BB29-32E730000E87}" sibTransId="{F4312218-0FE4-4499-8C16-AE5A210968A7}"/>
    <dgm:cxn modelId="{1BF26B63-7009-48E4-9917-2129C87AF61B}" srcId="{C0772908-7DFC-450C-9A60-8CC10069EC41}" destId="{FB43B585-2CD6-4F48-92B2-7175F131EDF1}" srcOrd="1" destOrd="0" parTransId="{16E542CE-C26E-418A-973B-858D2B832DC1}" sibTransId="{53B6B650-9981-4AAF-A808-8614244BEC1E}"/>
    <dgm:cxn modelId="{F4B07290-5D3E-4CDD-AA28-E7F004DAD66F}" srcId="{C0772908-7DFC-450C-9A60-8CC10069EC41}" destId="{9E25260A-66CA-47AC-851E-088F77452CA6}" srcOrd="4" destOrd="0" parTransId="{9A4BD342-EA32-4274-AF19-2624609195C3}" sibTransId="{DC9B5334-26FB-4E2C-B249-44A7675BD1E9}"/>
    <dgm:cxn modelId="{DB3C9E9A-A380-2D49-B739-C9CAABBD9EDE}" type="presOf" srcId="{32CFF209-1477-49CD-AF07-6CCECE68726F}" destId="{CB2A0D2B-B1C1-034A-9B98-18F9733A510C}" srcOrd="0" destOrd="0" presId="urn:microsoft.com/office/officeart/2005/8/layout/vList2"/>
    <dgm:cxn modelId="{C9092BB1-03F0-C945-BC4C-7CAE08983F40}" type="presOf" srcId="{71FF1FC7-6765-4CBE-BF49-4CDF64672A39}" destId="{1119D7F1-CEDE-C34E-9BC1-56D3DFFB03E2}" srcOrd="0" destOrd="0" presId="urn:microsoft.com/office/officeart/2005/8/layout/vList2"/>
    <dgm:cxn modelId="{91A5EACB-C6CB-465F-AB13-2AB3EDDA6B64}" srcId="{C0772908-7DFC-450C-9A60-8CC10069EC41}" destId="{71FF1FC7-6765-4CBE-BF49-4CDF64672A39}" srcOrd="2" destOrd="0" parTransId="{21344678-FD35-4204-A189-E2B49D86116C}" sibTransId="{B46D2B24-4FAD-436B-850D-3C980E0AF45D}"/>
    <dgm:cxn modelId="{758AB7D5-609B-AA41-B755-7802CDBB7AF8}" type="presOf" srcId="{FB43B585-2CD6-4F48-92B2-7175F131EDF1}" destId="{1A489F47-1F2B-3B4A-91F4-A72A154D8E7F}" srcOrd="0" destOrd="0" presId="urn:microsoft.com/office/officeart/2005/8/layout/vList2"/>
    <dgm:cxn modelId="{338D89EC-50EA-BC46-AF43-7CF557DC782E}" type="presOf" srcId="{767F324D-EF7C-43C4-A4E4-13DF63D201BF}" destId="{15982EFF-05A6-214C-81FE-58F60C5B29A3}" srcOrd="0" destOrd="0" presId="urn:microsoft.com/office/officeart/2005/8/layout/vList2"/>
    <dgm:cxn modelId="{209E84F4-8BFF-4F96-8192-01AF557DB05A}" srcId="{C0772908-7DFC-450C-9A60-8CC10069EC41}" destId="{32CFF209-1477-49CD-AF07-6CCECE68726F}" srcOrd="3" destOrd="0" parTransId="{CFCC3468-D9DE-40FE-911F-CEA8ED71C951}" sibTransId="{3EC3A26B-BBDF-4403-8FFF-D3CA7F4833A0}"/>
    <dgm:cxn modelId="{7E1DC102-356F-DF47-B58D-E52BEEA34C49}" type="presParOf" srcId="{D60071F2-8A74-FD4C-B231-DE3E467E4F91}" destId="{15982EFF-05A6-214C-81FE-58F60C5B29A3}" srcOrd="0" destOrd="0" presId="urn:microsoft.com/office/officeart/2005/8/layout/vList2"/>
    <dgm:cxn modelId="{218351E7-F563-0A48-AD26-C850BAF43C47}" type="presParOf" srcId="{D60071F2-8A74-FD4C-B231-DE3E467E4F91}" destId="{841A4BF1-1613-F342-8476-74B2B345F19C}" srcOrd="1" destOrd="0" presId="urn:microsoft.com/office/officeart/2005/8/layout/vList2"/>
    <dgm:cxn modelId="{D1E4BEAD-267D-294C-991B-644C3E4E2477}" type="presParOf" srcId="{D60071F2-8A74-FD4C-B231-DE3E467E4F91}" destId="{1A489F47-1F2B-3B4A-91F4-A72A154D8E7F}" srcOrd="2" destOrd="0" presId="urn:microsoft.com/office/officeart/2005/8/layout/vList2"/>
    <dgm:cxn modelId="{FC49CCC0-9149-E94E-9917-A93999731EF3}" type="presParOf" srcId="{D60071F2-8A74-FD4C-B231-DE3E467E4F91}" destId="{CC5AD298-C283-AB4D-A973-A93DB5956316}" srcOrd="3" destOrd="0" presId="urn:microsoft.com/office/officeart/2005/8/layout/vList2"/>
    <dgm:cxn modelId="{E4DF39C2-45FC-6948-9D90-F83F06EBC4C7}" type="presParOf" srcId="{D60071F2-8A74-FD4C-B231-DE3E467E4F91}" destId="{1119D7F1-CEDE-C34E-9BC1-56D3DFFB03E2}" srcOrd="4" destOrd="0" presId="urn:microsoft.com/office/officeart/2005/8/layout/vList2"/>
    <dgm:cxn modelId="{2878390A-5267-4949-BAED-DBEAD9173E54}" type="presParOf" srcId="{D60071F2-8A74-FD4C-B231-DE3E467E4F91}" destId="{FA7F432D-C747-C742-BAFE-1003240BAF6E}" srcOrd="5" destOrd="0" presId="urn:microsoft.com/office/officeart/2005/8/layout/vList2"/>
    <dgm:cxn modelId="{3C571D13-3FDC-244D-9FA4-68DE737D648F}" type="presParOf" srcId="{D60071F2-8A74-FD4C-B231-DE3E467E4F91}" destId="{CB2A0D2B-B1C1-034A-9B98-18F9733A510C}" srcOrd="6" destOrd="0" presId="urn:microsoft.com/office/officeart/2005/8/layout/vList2"/>
    <dgm:cxn modelId="{FAECAC14-3819-CC4B-8BF7-05EE887F5D87}" type="presParOf" srcId="{D60071F2-8A74-FD4C-B231-DE3E467E4F91}" destId="{F866CF43-7105-924E-BF90-D58C3C2871F4}" srcOrd="7" destOrd="0" presId="urn:microsoft.com/office/officeart/2005/8/layout/vList2"/>
    <dgm:cxn modelId="{EA7B34A2-2A76-FE4E-B416-F1E96EE21DBB}" type="presParOf" srcId="{D60071F2-8A74-FD4C-B231-DE3E467E4F91}" destId="{DD485C33-8813-834C-BD7A-2AE65C7291E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6E0E31-7B66-4803-A672-EA8EF4A28A89}"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ACB45E15-5BAF-43F7-9899-9C05FB95134F}">
      <dgm:prSet/>
      <dgm:spPr/>
      <dgm:t>
        <a:bodyPr/>
        <a:lstStyle/>
        <a:p>
          <a:pPr>
            <a:defRPr b="1"/>
          </a:pPr>
          <a:r>
            <a:rPr lang="en-US"/>
            <a:t>8:30 AM – 8:45 AM</a:t>
          </a:r>
        </a:p>
      </dgm:t>
    </dgm:pt>
    <dgm:pt modelId="{C311046A-51B0-4905-A92F-F6D7D2A26D33}" type="parTrans" cxnId="{72159056-B34C-4FB0-AA9A-1E64753E1FEF}">
      <dgm:prSet/>
      <dgm:spPr/>
      <dgm:t>
        <a:bodyPr/>
        <a:lstStyle/>
        <a:p>
          <a:endParaRPr lang="en-US"/>
        </a:p>
      </dgm:t>
    </dgm:pt>
    <dgm:pt modelId="{9920D704-97E0-4CBF-B2F7-AC105B781640}" type="sibTrans" cxnId="{72159056-B34C-4FB0-AA9A-1E64753E1FEF}">
      <dgm:prSet/>
      <dgm:spPr/>
      <dgm:t>
        <a:bodyPr/>
        <a:lstStyle/>
        <a:p>
          <a:endParaRPr lang="en-US"/>
        </a:p>
      </dgm:t>
    </dgm:pt>
    <dgm:pt modelId="{26B8F14C-4E79-45EF-AD0A-7328435704B6}">
      <dgm:prSet/>
      <dgm:spPr>
        <a:solidFill>
          <a:srgbClr val="FF0000"/>
        </a:solidFill>
      </dgm:spPr>
      <dgm:t>
        <a:bodyPr/>
        <a:lstStyle/>
        <a:p>
          <a:r>
            <a:rPr lang="en-US"/>
            <a:t>Soft Start</a:t>
          </a:r>
        </a:p>
      </dgm:t>
    </dgm:pt>
    <dgm:pt modelId="{0F34EA12-6C1B-4889-943F-7DB7E7ED5612}" type="parTrans" cxnId="{59678891-F156-4973-95F5-B9592B4F8849}">
      <dgm:prSet/>
      <dgm:spPr/>
      <dgm:t>
        <a:bodyPr/>
        <a:lstStyle/>
        <a:p>
          <a:endParaRPr lang="en-US"/>
        </a:p>
      </dgm:t>
    </dgm:pt>
    <dgm:pt modelId="{089AD4CA-9B7F-4622-BC9E-E416BE03A19A}" type="sibTrans" cxnId="{59678891-F156-4973-95F5-B9592B4F8849}">
      <dgm:prSet/>
      <dgm:spPr/>
      <dgm:t>
        <a:bodyPr/>
        <a:lstStyle/>
        <a:p>
          <a:endParaRPr lang="en-US"/>
        </a:p>
      </dgm:t>
    </dgm:pt>
    <dgm:pt modelId="{FB7E121E-567E-4903-BD7C-BAA80774F994}">
      <dgm:prSet/>
      <dgm:spPr/>
      <dgm:t>
        <a:bodyPr/>
        <a:lstStyle/>
        <a:p>
          <a:pPr>
            <a:defRPr b="1"/>
          </a:pPr>
          <a:r>
            <a:rPr lang="en-US"/>
            <a:t>8:45 AM</a:t>
          </a:r>
        </a:p>
      </dgm:t>
    </dgm:pt>
    <dgm:pt modelId="{E2B7237E-E012-4C26-84D0-F1FA8DE841E9}" type="parTrans" cxnId="{17ECBB14-E327-4C99-A6D5-022A62F44318}">
      <dgm:prSet/>
      <dgm:spPr/>
      <dgm:t>
        <a:bodyPr/>
        <a:lstStyle/>
        <a:p>
          <a:endParaRPr lang="en-US"/>
        </a:p>
      </dgm:t>
    </dgm:pt>
    <dgm:pt modelId="{2B6E6BDF-4A26-4D27-AB5B-9CBDC799F135}" type="sibTrans" cxnId="{17ECBB14-E327-4C99-A6D5-022A62F44318}">
      <dgm:prSet/>
      <dgm:spPr/>
      <dgm:t>
        <a:bodyPr/>
        <a:lstStyle/>
        <a:p>
          <a:endParaRPr lang="en-US"/>
        </a:p>
      </dgm:t>
    </dgm:pt>
    <dgm:pt modelId="{2B87BA41-0F0C-4E7D-A3F6-580EA0F07374}">
      <dgm:prSet/>
      <dgm:spPr>
        <a:solidFill>
          <a:srgbClr val="FF0000"/>
        </a:solidFill>
      </dgm:spPr>
      <dgm:t>
        <a:bodyPr/>
        <a:lstStyle/>
        <a:p>
          <a:r>
            <a:rPr lang="en-US"/>
            <a:t>Day Begins</a:t>
          </a:r>
        </a:p>
      </dgm:t>
    </dgm:pt>
    <dgm:pt modelId="{DE0035E1-CECE-4239-949B-416A407B2F0A}" type="parTrans" cxnId="{30178399-00E4-4D9F-B6B8-621902230B46}">
      <dgm:prSet/>
      <dgm:spPr/>
      <dgm:t>
        <a:bodyPr/>
        <a:lstStyle/>
        <a:p>
          <a:endParaRPr lang="en-US"/>
        </a:p>
      </dgm:t>
    </dgm:pt>
    <dgm:pt modelId="{B95F2741-8CFE-41EA-8B17-20B695295D21}" type="sibTrans" cxnId="{30178399-00E4-4D9F-B6B8-621902230B46}">
      <dgm:prSet/>
      <dgm:spPr/>
      <dgm:t>
        <a:bodyPr/>
        <a:lstStyle/>
        <a:p>
          <a:endParaRPr lang="en-US"/>
        </a:p>
      </dgm:t>
    </dgm:pt>
    <dgm:pt modelId="{9CA74D98-5080-4684-84EF-B92F2FAFD5F6}">
      <dgm:prSet/>
      <dgm:spPr/>
      <dgm:t>
        <a:bodyPr/>
        <a:lstStyle/>
        <a:p>
          <a:pPr>
            <a:defRPr b="1"/>
          </a:pPr>
          <a:r>
            <a:rPr lang="en-US"/>
            <a:t>10:32 AM – 10:49 AM</a:t>
          </a:r>
        </a:p>
      </dgm:t>
    </dgm:pt>
    <dgm:pt modelId="{681CD437-8D4E-45AA-9884-6A38E08499BC}" type="parTrans" cxnId="{6C198AA1-B5DE-40A2-9CB0-31F1B5E10F5D}">
      <dgm:prSet/>
      <dgm:spPr/>
      <dgm:t>
        <a:bodyPr/>
        <a:lstStyle/>
        <a:p>
          <a:endParaRPr lang="en-US"/>
        </a:p>
      </dgm:t>
    </dgm:pt>
    <dgm:pt modelId="{893F4E76-AA64-4258-8572-8BCEC9094563}" type="sibTrans" cxnId="{6C198AA1-B5DE-40A2-9CB0-31F1B5E10F5D}">
      <dgm:prSet/>
      <dgm:spPr/>
      <dgm:t>
        <a:bodyPr/>
        <a:lstStyle/>
        <a:p>
          <a:endParaRPr lang="en-US"/>
        </a:p>
      </dgm:t>
    </dgm:pt>
    <dgm:pt modelId="{DA9734E9-4A72-4801-8DBA-653600D6DC38}">
      <dgm:prSet/>
      <dgm:spPr>
        <a:solidFill>
          <a:srgbClr val="FF0000"/>
        </a:solidFill>
      </dgm:spPr>
      <dgm:t>
        <a:bodyPr/>
        <a:lstStyle/>
        <a:p>
          <a:r>
            <a:rPr lang="en-US"/>
            <a:t>Break</a:t>
          </a:r>
        </a:p>
      </dgm:t>
    </dgm:pt>
    <dgm:pt modelId="{849DBD1E-5801-4C7A-92E6-36FAC0BE4E59}" type="parTrans" cxnId="{D6BB2982-FDAB-49B8-98B8-0A69DE5BE844}">
      <dgm:prSet/>
      <dgm:spPr/>
      <dgm:t>
        <a:bodyPr/>
        <a:lstStyle/>
        <a:p>
          <a:endParaRPr lang="en-US"/>
        </a:p>
      </dgm:t>
    </dgm:pt>
    <dgm:pt modelId="{85A46E7E-5120-4CBA-82FF-4917D54D5470}" type="sibTrans" cxnId="{D6BB2982-FDAB-49B8-98B8-0A69DE5BE844}">
      <dgm:prSet/>
      <dgm:spPr/>
      <dgm:t>
        <a:bodyPr/>
        <a:lstStyle/>
        <a:p>
          <a:endParaRPr lang="en-US"/>
        </a:p>
      </dgm:t>
    </dgm:pt>
    <dgm:pt modelId="{6E434B32-47D0-48B9-A151-C9DD8A6F6A46}">
      <dgm:prSet/>
      <dgm:spPr/>
      <dgm:t>
        <a:bodyPr/>
        <a:lstStyle/>
        <a:p>
          <a:pPr>
            <a:defRPr b="1"/>
          </a:pPr>
          <a:r>
            <a:rPr lang="en-US"/>
            <a:t>12:35 PM – 1:15 PM</a:t>
          </a:r>
        </a:p>
      </dgm:t>
    </dgm:pt>
    <dgm:pt modelId="{071883BF-6CCD-4E19-92FB-56FAD2D38A0F}" type="parTrans" cxnId="{A1B37A73-6413-429B-BF4A-66F3D8BFDD64}">
      <dgm:prSet/>
      <dgm:spPr/>
      <dgm:t>
        <a:bodyPr/>
        <a:lstStyle/>
        <a:p>
          <a:endParaRPr lang="en-US"/>
        </a:p>
      </dgm:t>
    </dgm:pt>
    <dgm:pt modelId="{A2E72463-E812-4617-9748-64B5F9D3999C}" type="sibTrans" cxnId="{A1B37A73-6413-429B-BF4A-66F3D8BFDD64}">
      <dgm:prSet/>
      <dgm:spPr/>
      <dgm:t>
        <a:bodyPr/>
        <a:lstStyle/>
        <a:p>
          <a:endParaRPr lang="en-US"/>
        </a:p>
      </dgm:t>
    </dgm:pt>
    <dgm:pt modelId="{220523BC-0962-472F-9333-075C6E2654DF}">
      <dgm:prSet/>
      <dgm:spPr>
        <a:solidFill>
          <a:srgbClr val="FF0000"/>
        </a:solidFill>
      </dgm:spPr>
      <dgm:t>
        <a:bodyPr/>
        <a:lstStyle/>
        <a:p>
          <a:r>
            <a:rPr lang="en-US"/>
            <a:t>Lunch</a:t>
          </a:r>
        </a:p>
      </dgm:t>
    </dgm:pt>
    <dgm:pt modelId="{E7679AE8-1E60-4CFD-87D7-1786A443F125}" type="parTrans" cxnId="{35E6937B-E905-4927-B8C0-CEF381B0A5CD}">
      <dgm:prSet/>
      <dgm:spPr/>
      <dgm:t>
        <a:bodyPr/>
        <a:lstStyle/>
        <a:p>
          <a:endParaRPr lang="en-US"/>
        </a:p>
      </dgm:t>
    </dgm:pt>
    <dgm:pt modelId="{275AED31-D8DA-42C9-B102-54EDDC52D2D8}" type="sibTrans" cxnId="{35E6937B-E905-4927-B8C0-CEF381B0A5CD}">
      <dgm:prSet/>
      <dgm:spPr/>
      <dgm:t>
        <a:bodyPr/>
        <a:lstStyle/>
        <a:p>
          <a:endParaRPr lang="en-US"/>
        </a:p>
      </dgm:t>
    </dgm:pt>
    <dgm:pt modelId="{C45B7070-AB83-44C9-8E81-D49466EE78E8}">
      <dgm:prSet/>
      <dgm:spPr/>
      <dgm:t>
        <a:bodyPr/>
        <a:lstStyle/>
        <a:p>
          <a:pPr>
            <a:defRPr b="1"/>
          </a:pPr>
          <a:r>
            <a:rPr lang="en-US"/>
            <a:t>3:05 PM</a:t>
          </a:r>
        </a:p>
      </dgm:t>
    </dgm:pt>
    <dgm:pt modelId="{189A851C-D43C-4F43-9B29-234C7AA22331}" type="parTrans" cxnId="{68ED30F9-BB65-4C1A-B7B7-AD03C902FE6F}">
      <dgm:prSet/>
      <dgm:spPr/>
      <dgm:t>
        <a:bodyPr/>
        <a:lstStyle/>
        <a:p>
          <a:endParaRPr lang="en-US"/>
        </a:p>
      </dgm:t>
    </dgm:pt>
    <dgm:pt modelId="{B9DBC459-B6C1-4F1E-855B-DA6D56BBABE6}" type="sibTrans" cxnId="{68ED30F9-BB65-4C1A-B7B7-AD03C902FE6F}">
      <dgm:prSet/>
      <dgm:spPr/>
      <dgm:t>
        <a:bodyPr/>
        <a:lstStyle/>
        <a:p>
          <a:endParaRPr lang="en-US"/>
        </a:p>
      </dgm:t>
    </dgm:pt>
    <dgm:pt modelId="{C10A4079-66B0-4E99-A6E3-1C02E966E961}">
      <dgm:prSet/>
      <dgm:spPr>
        <a:solidFill>
          <a:srgbClr val="FF0000"/>
        </a:solidFill>
      </dgm:spPr>
      <dgm:t>
        <a:bodyPr/>
        <a:lstStyle/>
        <a:p>
          <a:r>
            <a:rPr lang="en-US"/>
            <a:t>Day Ends</a:t>
          </a:r>
        </a:p>
      </dgm:t>
    </dgm:pt>
    <dgm:pt modelId="{4450732D-4CD1-47C7-B220-AAEC9B501EF5}" type="parTrans" cxnId="{08B968A9-35C4-471C-8D04-38B958B5CDD3}">
      <dgm:prSet/>
      <dgm:spPr/>
      <dgm:t>
        <a:bodyPr/>
        <a:lstStyle/>
        <a:p>
          <a:endParaRPr lang="en-US"/>
        </a:p>
      </dgm:t>
    </dgm:pt>
    <dgm:pt modelId="{FA0E19F3-9FAA-4B8A-B530-DAE6A79A98FE}" type="sibTrans" cxnId="{08B968A9-35C4-471C-8D04-38B958B5CDD3}">
      <dgm:prSet/>
      <dgm:spPr/>
      <dgm:t>
        <a:bodyPr/>
        <a:lstStyle/>
        <a:p>
          <a:endParaRPr lang="en-US"/>
        </a:p>
      </dgm:t>
    </dgm:pt>
    <dgm:pt modelId="{789020C4-6C8F-8D49-AE1A-333AADE0EBCB}" type="pres">
      <dgm:prSet presAssocID="{796E0E31-7B66-4803-A672-EA8EF4A28A89}" presName="root" presStyleCnt="0">
        <dgm:presLayoutVars>
          <dgm:chMax/>
          <dgm:chPref/>
          <dgm:animLvl val="lvl"/>
        </dgm:presLayoutVars>
      </dgm:prSet>
      <dgm:spPr/>
    </dgm:pt>
    <dgm:pt modelId="{2FB26ABC-1A7B-154E-8709-AD08927F2B8B}" type="pres">
      <dgm:prSet presAssocID="{796E0E31-7B66-4803-A672-EA8EF4A28A89}" presName="divider" presStyleLbl="node1" presStyleIdx="0" presStyleCnt="1"/>
      <dgm:spPr>
        <a:solidFill>
          <a:srgbClr val="FF0000"/>
        </a:solidFill>
      </dgm:spPr>
    </dgm:pt>
    <dgm:pt modelId="{ABF16A42-A1ED-4E47-9BC3-786B38A9A5AF}" type="pres">
      <dgm:prSet presAssocID="{796E0E31-7B66-4803-A672-EA8EF4A28A89}" presName="nodes" presStyleCnt="0">
        <dgm:presLayoutVars>
          <dgm:chMax/>
          <dgm:chPref/>
          <dgm:animLvl val="lvl"/>
        </dgm:presLayoutVars>
      </dgm:prSet>
      <dgm:spPr/>
    </dgm:pt>
    <dgm:pt modelId="{BE351C6D-1EC3-5B4C-A02F-A3DB68195131}" type="pres">
      <dgm:prSet presAssocID="{ACB45E15-5BAF-43F7-9899-9C05FB95134F}" presName="composite" presStyleCnt="0"/>
      <dgm:spPr/>
    </dgm:pt>
    <dgm:pt modelId="{47485076-669B-1B40-8A24-C4993EF3EC3A}" type="pres">
      <dgm:prSet presAssocID="{ACB45E15-5BAF-43F7-9899-9C05FB95134F}" presName="L1TextContainer" presStyleLbl="revTx" presStyleIdx="0" presStyleCnt="5">
        <dgm:presLayoutVars>
          <dgm:chMax val="1"/>
          <dgm:chPref val="1"/>
          <dgm:bulletEnabled val="1"/>
        </dgm:presLayoutVars>
      </dgm:prSet>
      <dgm:spPr/>
    </dgm:pt>
    <dgm:pt modelId="{5815F1FA-43E0-8C47-87E9-67A1525533D9}" type="pres">
      <dgm:prSet presAssocID="{ACB45E15-5BAF-43F7-9899-9C05FB95134F}" presName="L2TextContainerWrapper" presStyleCnt="0">
        <dgm:presLayoutVars>
          <dgm:chMax val="0"/>
          <dgm:chPref val="0"/>
          <dgm:bulletEnabled val="1"/>
        </dgm:presLayoutVars>
      </dgm:prSet>
      <dgm:spPr/>
    </dgm:pt>
    <dgm:pt modelId="{B011E35C-17B6-434C-BB7C-1DB6287038F8}" type="pres">
      <dgm:prSet presAssocID="{ACB45E15-5BAF-43F7-9899-9C05FB95134F}" presName="L2TextContainer" presStyleLbl="bgAccFollowNode1" presStyleIdx="0" presStyleCnt="5"/>
      <dgm:spPr/>
    </dgm:pt>
    <dgm:pt modelId="{B4BEEAA4-9066-1F44-9664-CA3BCC771118}" type="pres">
      <dgm:prSet presAssocID="{ACB45E15-5BAF-43F7-9899-9C05FB95134F}" presName="FlexibleEmptyPlaceHolder" presStyleCnt="0"/>
      <dgm:spPr/>
    </dgm:pt>
    <dgm:pt modelId="{4D12E96A-6F89-3E42-968F-852C1103A63A}" type="pres">
      <dgm:prSet presAssocID="{ACB45E15-5BAF-43F7-9899-9C05FB95134F}" presName="ConnectLine" presStyleLbl="alignNode1" presStyleIdx="0"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35ED528E-8E16-1347-8FFD-F2D2DEB703C7}" type="pres">
      <dgm:prSet presAssocID="{ACB45E15-5BAF-43F7-9899-9C05FB95134F}" presName="ConnectorPoint" presStyleLbl="fgAcc1" presStyleIdx="0" presStyleCnt="5"/>
      <dgm:spPr>
        <a:solidFill>
          <a:schemeClr val="lt1">
            <a:alpha val="90000"/>
            <a:hueOff val="0"/>
            <a:satOff val="0"/>
            <a:lumOff val="0"/>
            <a:alphaOff val="0"/>
          </a:schemeClr>
        </a:solidFill>
        <a:ln w="15875" cap="flat" cmpd="sng" algn="ctr">
          <a:noFill/>
          <a:prstDash val="solid"/>
        </a:ln>
        <a:effectLst/>
      </dgm:spPr>
    </dgm:pt>
    <dgm:pt modelId="{82CF7184-0F49-EA4D-B68E-8344F39A6E6B}" type="pres">
      <dgm:prSet presAssocID="{ACB45E15-5BAF-43F7-9899-9C05FB95134F}" presName="EmptyPlaceHolder" presStyleCnt="0"/>
      <dgm:spPr/>
    </dgm:pt>
    <dgm:pt modelId="{DBA27F3E-38A5-B342-B846-38160EB2DD06}" type="pres">
      <dgm:prSet presAssocID="{9920D704-97E0-4CBF-B2F7-AC105B781640}" presName="spaceBetweenRectangles" presStyleCnt="0"/>
      <dgm:spPr/>
    </dgm:pt>
    <dgm:pt modelId="{B004C7E4-6A61-3243-AB7A-AAAE2D78F552}" type="pres">
      <dgm:prSet presAssocID="{FB7E121E-567E-4903-BD7C-BAA80774F994}" presName="composite" presStyleCnt="0"/>
      <dgm:spPr/>
    </dgm:pt>
    <dgm:pt modelId="{FBC3DECD-CC14-274E-B918-059EB7BBBA40}" type="pres">
      <dgm:prSet presAssocID="{FB7E121E-567E-4903-BD7C-BAA80774F994}" presName="L1TextContainer" presStyleLbl="revTx" presStyleIdx="1" presStyleCnt="5">
        <dgm:presLayoutVars>
          <dgm:chMax val="1"/>
          <dgm:chPref val="1"/>
          <dgm:bulletEnabled val="1"/>
        </dgm:presLayoutVars>
      </dgm:prSet>
      <dgm:spPr/>
    </dgm:pt>
    <dgm:pt modelId="{306C348F-329B-B945-95BE-E56ABDD03133}" type="pres">
      <dgm:prSet presAssocID="{FB7E121E-567E-4903-BD7C-BAA80774F994}" presName="L2TextContainerWrapper" presStyleCnt="0">
        <dgm:presLayoutVars>
          <dgm:chMax val="0"/>
          <dgm:chPref val="0"/>
          <dgm:bulletEnabled val="1"/>
        </dgm:presLayoutVars>
      </dgm:prSet>
      <dgm:spPr/>
    </dgm:pt>
    <dgm:pt modelId="{13DB0E60-6D43-DF4E-A2E6-A2EE09C49CCC}" type="pres">
      <dgm:prSet presAssocID="{FB7E121E-567E-4903-BD7C-BAA80774F994}" presName="L2TextContainer" presStyleLbl="bgAccFollowNode1" presStyleIdx="1" presStyleCnt="5"/>
      <dgm:spPr/>
    </dgm:pt>
    <dgm:pt modelId="{A5868E62-A9E0-3249-A0CC-47088BC01C58}" type="pres">
      <dgm:prSet presAssocID="{FB7E121E-567E-4903-BD7C-BAA80774F994}" presName="FlexibleEmptyPlaceHolder" presStyleCnt="0"/>
      <dgm:spPr/>
    </dgm:pt>
    <dgm:pt modelId="{8B682E86-433F-0A4B-98FF-62FEEAA8766C}" type="pres">
      <dgm:prSet presAssocID="{FB7E121E-567E-4903-BD7C-BAA80774F994}" presName="ConnectLine" presStyleLbl="alignNode1" presStyleIdx="1"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AF8EF0BD-F6E5-AE46-8F2C-40A131734530}" type="pres">
      <dgm:prSet presAssocID="{FB7E121E-567E-4903-BD7C-BAA80774F994}" presName="ConnectorPoint" presStyleLbl="fgAcc1" presStyleIdx="1" presStyleCnt="5"/>
      <dgm:spPr>
        <a:solidFill>
          <a:schemeClr val="lt1">
            <a:alpha val="90000"/>
            <a:hueOff val="0"/>
            <a:satOff val="0"/>
            <a:lumOff val="0"/>
            <a:alphaOff val="0"/>
          </a:schemeClr>
        </a:solidFill>
        <a:ln w="15875" cap="flat" cmpd="sng" algn="ctr">
          <a:noFill/>
          <a:prstDash val="solid"/>
        </a:ln>
        <a:effectLst/>
      </dgm:spPr>
    </dgm:pt>
    <dgm:pt modelId="{0237C5A1-07BE-914A-8708-0206795FD676}" type="pres">
      <dgm:prSet presAssocID="{FB7E121E-567E-4903-BD7C-BAA80774F994}" presName="EmptyPlaceHolder" presStyleCnt="0"/>
      <dgm:spPr/>
    </dgm:pt>
    <dgm:pt modelId="{175AF88D-7CCB-A04F-A40D-19EB328FA680}" type="pres">
      <dgm:prSet presAssocID="{2B6E6BDF-4A26-4D27-AB5B-9CBDC799F135}" presName="spaceBetweenRectangles" presStyleCnt="0"/>
      <dgm:spPr/>
    </dgm:pt>
    <dgm:pt modelId="{1C6BD2BE-2B08-9A42-9C56-6C66DD3C7163}" type="pres">
      <dgm:prSet presAssocID="{9CA74D98-5080-4684-84EF-B92F2FAFD5F6}" presName="composite" presStyleCnt="0"/>
      <dgm:spPr/>
    </dgm:pt>
    <dgm:pt modelId="{F40EAC90-2413-0141-AF9B-51AC0C0B3868}" type="pres">
      <dgm:prSet presAssocID="{9CA74D98-5080-4684-84EF-B92F2FAFD5F6}" presName="L1TextContainer" presStyleLbl="revTx" presStyleIdx="2" presStyleCnt="5">
        <dgm:presLayoutVars>
          <dgm:chMax val="1"/>
          <dgm:chPref val="1"/>
          <dgm:bulletEnabled val="1"/>
        </dgm:presLayoutVars>
      </dgm:prSet>
      <dgm:spPr/>
    </dgm:pt>
    <dgm:pt modelId="{B824F439-FA1C-8845-AB70-B74BC4D2D8D1}" type="pres">
      <dgm:prSet presAssocID="{9CA74D98-5080-4684-84EF-B92F2FAFD5F6}" presName="L2TextContainerWrapper" presStyleCnt="0">
        <dgm:presLayoutVars>
          <dgm:chMax val="0"/>
          <dgm:chPref val="0"/>
          <dgm:bulletEnabled val="1"/>
        </dgm:presLayoutVars>
      </dgm:prSet>
      <dgm:spPr/>
    </dgm:pt>
    <dgm:pt modelId="{FE55CF70-A9A0-9245-9A37-2CE74613C439}" type="pres">
      <dgm:prSet presAssocID="{9CA74D98-5080-4684-84EF-B92F2FAFD5F6}" presName="L2TextContainer" presStyleLbl="bgAccFollowNode1" presStyleIdx="2" presStyleCnt="5"/>
      <dgm:spPr/>
    </dgm:pt>
    <dgm:pt modelId="{B3EBDA80-CFE2-8141-9F0C-5A071B619C8B}" type="pres">
      <dgm:prSet presAssocID="{9CA74D98-5080-4684-84EF-B92F2FAFD5F6}" presName="FlexibleEmptyPlaceHolder" presStyleCnt="0"/>
      <dgm:spPr/>
    </dgm:pt>
    <dgm:pt modelId="{995DD41B-1A8E-A240-ACF5-243851143DC3}" type="pres">
      <dgm:prSet presAssocID="{9CA74D98-5080-4684-84EF-B92F2FAFD5F6}" presName="ConnectLine" presStyleLbl="alignNode1" presStyleIdx="2"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6B8D795C-21A4-5345-B8DE-D5FA345C19FB}" type="pres">
      <dgm:prSet presAssocID="{9CA74D98-5080-4684-84EF-B92F2FAFD5F6}" presName="ConnectorPoint" presStyleLbl="fgAcc1" presStyleIdx="2" presStyleCnt="5"/>
      <dgm:spPr>
        <a:solidFill>
          <a:schemeClr val="lt1">
            <a:alpha val="90000"/>
            <a:hueOff val="0"/>
            <a:satOff val="0"/>
            <a:lumOff val="0"/>
            <a:alphaOff val="0"/>
          </a:schemeClr>
        </a:solidFill>
        <a:ln w="15875" cap="flat" cmpd="sng" algn="ctr">
          <a:noFill/>
          <a:prstDash val="solid"/>
        </a:ln>
        <a:effectLst/>
      </dgm:spPr>
    </dgm:pt>
    <dgm:pt modelId="{37208E72-7F30-A942-8228-894AAC198819}" type="pres">
      <dgm:prSet presAssocID="{9CA74D98-5080-4684-84EF-B92F2FAFD5F6}" presName="EmptyPlaceHolder" presStyleCnt="0"/>
      <dgm:spPr/>
    </dgm:pt>
    <dgm:pt modelId="{4088149D-EE8F-8C4E-812B-E417BC90597C}" type="pres">
      <dgm:prSet presAssocID="{893F4E76-AA64-4258-8572-8BCEC9094563}" presName="spaceBetweenRectangles" presStyleCnt="0"/>
      <dgm:spPr/>
    </dgm:pt>
    <dgm:pt modelId="{19192006-D8A0-814E-9B75-634170285E5E}" type="pres">
      <dgm:prSet presAssocID="{6E434B32-47D0-48B9-A151-C9DD8A6F6A46}" presName="composite" presStyleCnt="0"/>
      <dgm:spPr/>
    </dgm:pt>
    <dgm:pt modelId="{E5DF9549-1D50-FB49-B1FB-70FB7EB415EF}" type="pres">
      <dgm:prSet presAssocID="{6E434B32-47D0-48B9-A151-C9DD8A6F6A46}" presName="L1TextContainer" presStyleLbl="revTx" presStyleIdx="3" presStyleCnt="5">
        <dgm:presLayoutVars>
          <dgm:chMax val="1"/>
          <dgm:chPref val="1"/>
          <dgm:bulletEnabled val="1"/>
        </dgm:presLayoutVars>
      </dgm:prSet>
      <dgm:spPr/>
    </dgm:pt>
    <dgm:pt modelId="{5CD3F28E-17FE-7E46-A01E-534131A1E43C}" type="pres">
      <dgm:prSet presAssocID="{6E434B32-47D0-48B9-A151-C9DD8A6F6A46}" presName="L2TextContainerWrapper" presStyleCnt="0">
        <dgm:presLayoutVars>
          <dgm:chMax val="0"/>
          <dgm:chPref val="0"/>
          <dgm:bulletEnabled val="1"/>
        </dgm:presLayoutVars>
      </dgm:prSet>
      <dgm:spPr/>
    </dgm:pt>
    <dgm:pt modelId="{5E336A30-1EBE-8046-AC5D-E28615E3E6C0}" type="pres">
      <dgm:prSet presAssocID="{6E434B32-47D0-48B9-A151-C9DD8A6F6A46}" presName="L2TextContainer" presStyleLbl="bgAccFollowNode1" presStyleIdx="3" presStyleCnt="5"/>
      <dgm:spPr/>
    </dgm:pt>
    <dgm:pt modelId="{6E1C55AB-2C8D-3046-9CB0-E6E8BABEE716}" type="pres">
      <dgm:prSet presAssocID="{6E434B32-47D0-48B9-A151-C9DD8A6F6A46}" presName="FlexibleEmptyPlaceHolder" presStyleCnt="0"/>
      <dgm:spPr/>
    </dgm:pt>
    <dgm:pt modelId="{4E7301D6-3115-DA43-A67C-2465454CFEF9}" type="pres">
      <dgm:prSet presAssocID="{6E434B32-47D0-48B9-A151-C9DD8A6F6A46}" presName="ConnectLine" presStyleLbl="alignNode1" presStyleIdx="3"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FDD81467-484C-2F45-AC8B-61162B40F3CE}" type="pres">
      <dgm:prSet presAssocID="{6E434B32-47D0-48B9-A151-C9DD8A6F6A46}" presName="ConnectorPoint" presStyleLbl="fgAcc1" presStyleIdx="3" presStyleCnt="5"/>
      <dgm:spPr>
        <a:solidFill>
          <a:schemeClr val="lt1">
            <a:alpha val="90000"/>
            <a:hueOff val="0"/>
            <a:satOff val="0"/>
            <a:lumOff val="0"/>
            <a:alphaOff val="0"/>
          </a:schemeClr>
        </a:solidFill>
        <a:ln w="15875" cap="flat" cmpd="sng" algn="ctr">
          <a:noFill/>
          <a:prstDash val="solid"/>
        </a:ln>
        <a:effectLst/>
      </dgm:spPr>
    </dgm:pt>
    <dgm:pt modelId="{EF5AA6C8-1772-B048-B75A-A6A9C3CD9F8B}" type="pres">
      <dgm:prSet presAssocID="{6E434B32-47D0-48B9-A151-C9DD8A6F6A46}" presName="EmptyPlaceHolder" presStyleCnt="0"/>
      <dgm:spPr/>
    </dgm:pt>
    <dgm:pt modelId="{17661315-A729-184D-8DF9-C02C6B99A5EE}" type="pres">
      <dgm:prSet presAssocID="{A2E72463-E812-4617-9748-64B5F9D3999C}" presName="spaceBetweenRectangles" presStyleCnt="0"/>
      <dgm:spPr/>
    </dgm:pt>
    <dgm:pt modelId="{C3197CEE-477E-6243-8055-E754EFE825FA}" type="pres">
      <dgm:prSet presAssocID="{C45B7070-AB83-44C9-8E81-D49466EE78E8}" presName="composite" presStyleCnt="0"/>
      <dgm:spPr/>
    </dgm:pt>
    <dgm:pt modelId="{4513506A-B096-0F4D-98A6-E8992E64191E}" type="pres">
      <dgm:prSet presAssocID="{C45B7070-AB83-44C9-8E81-D49466EE78E8}" presName="L1TextContainer" presStyleLbl="revTx" presStyleIdx="4" presStyleCnt="5">
        <dgm:presLayoutVars>
          <dgm:chMax val="1"/>
          <dgm:chPref val="1"/>
          <dgm:bulletEnabled val="1"/>
        </dgm:presLayoutVars>
      </dgm:prSet>
      <dgm:spPr/>
    </dgm:pt>
    <dgm:pt modelId="{8A0860F8-FE94-BB4B-BCB9-BD1355D30CA0}" type="pres">
      <dgm:prSet presAssocID="{C45B7070-AB83-44C9-8E81-D49466EE78E8}" presName="L2TextContainerWrapper" presStyleCnt="0">
        <dgm:presLayoutVars>
          <dgm:chMax val="0"/>
          <dgm:chPref val="0"/>
          <dgm:bulletEnabled val="1"/>
        </dgm:presLayoutVars>
      </dgm:prSet>
      <dgm:spPr/>
    </dgm:pt>
    <dgm:pt modelId="{EB23937F-E37F-104A-863D-213BC1BDFA37}" type="pres">
      <dgm:prSet presAssocID="{C45B7070-AB83-44C9-8E81-D49466EE78E8}" presName="L2TextContainer" presStyleLbl="bgAccFollowNode1" presStyleIdx="4" presStyleCnt="5"/>
      <dgm:spPr/>
    </dgm:pt>
    <dgm:pt modelId="{864CA87F-7B28-434B-97A4-A9D365E79FE6}" type="pres">
      <dgm:prSet presAssocID="{C45B7070-AB83-44C9-8E81-D49466EE78E8}" presName="FlexibleEmptyPlaceHolder" presStyleCnt="0"/>
      <dgm:spPr/>
    </dgm:pt>
    <dgm:pt modelId="{395A364A-D977-0D49-8C25-C55C2A99BE8F}" type="pres">
      <dgm:prSet presAssocID="{C45B7070-AB83-44C9-8E81-D49466EE78E8}" presName="ConnectLine" presStyleLbl="alignNode1" presStyleIdx="4"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4DD999E7-896A-FD40-9A84-FFFAA0E887B8}" type="pres">
      <dgm:prSet presAssocID="{C45B7070-AB83-44C9-8E81-D49466EE78E8}" presName="ConnectorPoint" presStyleLbl="fgAcc1" presStyleIdx="4" presStyleCnt="5"/>
      <dgm:spPr>
        <a:solidFill>
          <a:schemeClr val="lt1">
            <a:alpha val="90000"/>
            <a:hueOff val="0"/>
            <a:satOff val="0"/>
            <a:lumOff val="0"/>
            <a:alphaOff val="0"/>
          </a:schemeClr>
        </a:solidFill>
        <a:ln w="15875" cap="flat" cmpd="sng" algn="ctr">
          <a:noFill/>
          <a:prstDash val="solid"/>
        </a:ln>
        <a:effectLst/>
      </dgm:spPr>
    </dgm:pt>
    <dgm:pt modelId="{3390F2F5-D623-7441-91F8-44D57CAAACF0}" type="pres">
      <dgm:prSet presAssocID="{C45B7070-AB83-44C9-8E81-D49466EE78E8}" presName="EmptyPlaceHolder" presStyleCnt="0"/>
      <dgm:spPr/>
    </dgm:pt>
  </dgm:ptLst>
  <dgm:cxnLst>
    <dgm:cxn modelId="{A6087613-6ADE-EF41-9482-FC17C59FC8D1}" type="presOf" srcId="{6E434B32-47D0-48B9-A151-C9DD8A6F6A46}" destId="{E5DF9549-1D50-FB49-B1FB-70FB7EB415EF}" srcOrd="0" destOrd="0" presId="urn:microsoft.com/office/officeart/2017/3/layout/HorizontalPathTimeline"/>
    <dgm:cxn modelId="{17ECBB14-E327-4C99-A6D5-022A62F44318}" srcId="{796E0E31-7B66-4803-A672-EA8EF4A28A89}" destId="{FB7E121E-567E-4903-BD7C-BAA80774F994}" srcOrd="1" destOrd="0" parTransId="{E2B7237E-E012-4C26-84D0-F1FA8DE841E9}" sibTransId="{2B6E6BDF-4A26-4D27-AB5B-9CBDC799F135}"/>
    <dgm:cxn modelId="{23232F2C-7367-0943-BCCF-EB6EF1A01094}" type="presOf" srcId="{ACB45E15-5BAF-43F7-9899-9C05FB95134F}" destId="{47485076-669B-1B40-8A24-C4993EF3EC3A}" srcOrd="0" destOrd="0" presId="urn:microsoft.com/office/officeart/2017/3/layout/HorizontalPathTimeline"/>
    <dgm:cxn modelId="{934FA93A-6FF3-254F-8310-8C26F6B61FBD}" type="presOf" srcId="{FB7E121E-567E-4903-BD7C-BAA80774F994}" destId="{FBC3DECD-CC14-274E-B918-059EB7BBBA40}" srcOrd="0" destOrd="0" presId="urn:microsoft.com/office/officeart/2017/3/layout/HorizontalPathTimeline"/>
    <dgm:cxn modelId="{56E1A848-9F4E-AA47-ABA0-9AE921059AD4}" type="presOf" srcId="{220523BC-0962-472F-9333-075C6E2654DF}" destId="{5E336A30-1EBE-8046-AC5D-E28615E3E6C0}" srcOrd="0" destOrd="0" presId="urn:microsoft.com/office/officeart/2017/3/layout/HorizontalPathTimeline"/>
    <dgm:cxn modelId="{72159056-B34C-4FB0-AA9A-1E64753E1FEF}" srcId="{796E0E31-7B66-4803-A672-EA8EF4A28A89}" destId="{ACB45E15-5BAF-43F7-9899-9C05FB95134F}" srcOrd="0" destOrd="0" parTransId="{C311046A-51B0-4905-A92F-F6D7D2A26D33}" sibTransId="{9920D704-97E0-4CBF-B2F7-AC105B781640}"/>
    <dgm:cxn modelId="{A1B37A73-6413-429B-BF4A-66F3D8BFDD64}" srcId="{796E0E31-7B66-4803-A672-EA8EF4A28A89}" destId="{6E434B32-47D0-48B9-A151-C9DD8A6F6A46}" srcOrd="3" destOrd="0" parTransId="{071883BF-6CCD-4E19-92FB-56FAD2D38A0F}" sibTransId="{A2E72463-E812-4617-9748-64B5F9D3999C}"/>
    <dgm:cxn modelId="{35E6937B-E905-4927-B8C0-CEF381B0A5CD}" srcId="{6E434B32-47D0-48B9-A151-C9DD8A6F6A46}" destId="{220523BC-0962-472F-9333-075C6E2654DF}" srcOrd="0" destOrd="0" parTransId="{E7679AE8-1E60-4CFD-87D7-1786A443F125}" sibTransId="{275AED31-D8DA-42C9-B102-54EDDC52D2D8}"/>
    <dgm:cxn modelId="{D6BB2982-FDAB-49B8-98B8-0A69DE5BE844}" srcId="{9CA74D98-5080-4684-84EF-B92F2FAFD5F6}" destId="{DA9734E9-4A72-4801-8DBA-653600D6DC38}" srcOrd="0" destOrd="0" parTransId="{849DBD1E-5801-4C7A-92E6-36FAC0BE4E59}" sibTransId="{85A46E7E-5120-4CBA-82FF-4917D54D5470}"/>
    <dgm:cxn modelId="{59678891-F156-4973-95F5-B9592B4F8849}" srcId="{ACB45E15-5BAF-43F7-9899-9C05FB95134F}" destId="{26B8F14C-4E79-45EF-AD0A-7328435704B6}" srcOrd="0" destOrd="0" parTransId="{0F34EA12-6C1B-4889-943F-7DB7E7ED5612}" sibTransId="{089AD4CA-9B7F-4622-BC9E-E416BE03A19A}"/>
    <dgm:cxn modelId="{30178399-00E4-4D9F-B6B8-621902230B46}" srcId="{FB7E121E-567E-4903-BD7C-BAA80774F994}" destId="{2B87BA41-0F0C-4E7D-A3F6-580EA0F07374}" srcOrd="0" destOrd="0" parTransId="{DE0035E1-CECE-4239-949B-416A407B2F0A}" sibTransId="{B95F2741-8CFE-41EA-8B17-20B695295D21}"/>
    <dgm:cxn modelId="{80B8CAA0-7D87-D841-9BEF-B62827A8729B}" type="presOf" srcId="{2B87BA41-0F0C-4E7D-A3F6-580EA0F07374}" destId="{13DB0E60-6D43-DF4E-A2E6-A2EE09C49CCC}" srcOrd="0" destOrd="0" presId="urn:microsoft.com/office/officeart/2017/3/layout/HorizontalPathTimeline"/>
    <dgm:cxn modelId="{6C198AA1-B5DE-40A2-9CB0-31F1B5E10F5D}" srcId="{796E0E31-7B66-4803-A672-EA8EF4A28A89}" destId="{9CA74D98-5080-4684-84EF-B92F2FAFD5F6}" srcOrd="2" destOrd="0" parTransId="{681CD437-8D4E-45AA-9884-6A38E08499BC}" sibTransId="{893F4E76-AA64-4258-8572-8BCEC9094563}"/>
    <dgm:cxn modelId="{BDC164A4-73A3-8A4C-9582-BF334A682787}" type="presOf" srcId="{C45B7070-AB83-44C9-8E81-D49466EE78E8}" destId="{4513506A-B096-0F4D-98A6-E8992E64191E}" srcOrd="0" destOrd="0" presId="urn:microsoft.com/office/officeart/2017/3/layout/HorizontalPathTimeline"/>
    <dgm:cxn modelId="{08B968A9-35C4-471C-8D04-38B958B5CDD3}" srcId="{C45B7070-AB83-44C9-8E81-D49466EE78E8}" destId="{C10A4079-66B0-4E99-A6E3-1C02E966E961}" srcOrd="0" destOrd="0" parTransId="{4450732D-4CD1-47C7-B220-AAEC9B501EF5}" sibTransId="{FA0E19F3-9FAA-4B8A-B530-DAE6A79A98FE}"/>
    <dgm:cxn modelId="{FA3E9EB5-C380-2A4C-B699-43C92BB7EA50}" type="presOf" srcId="{DA9734E9-4A72-4801-8DBA-653600D6DC38}" destId="{FE55CF70-A9A0-9245-9A37-2CE74613C439}" srcOrd="0" destOrd="0" presId="urn:microsoft.com/office/officeart/2017/3/layout/HorizontalPathTimeline"/>
    <dgm:cxn modelId="{BDDEDDB7-5125-F54B-91E0-554A97E1316D}" type="presOf" srcId="{796E0E31-7B66-4803-A672-EA8EF4A28A89}" destId="{789020C4-6C8F-8D49-AE1A-333AADE0EBCB}" srcOrd="0" destOrd="0" presId="urn:microsoft.com/office/officeart/2017/3/layout/HorizontalPathTimeline"/>
    <dgm:cxn modelId="{3DACA4B9-AEF1-5540-85B0-3083D7F1DCEE}" type="presOf" srcId="{26B8F14C-4E79-45EF-AD0A-7328435704B6}" destId="{B011E35C-17B6-434C-BB7C-1DB6287038F8}" srcOrd="0" destOrd="0" presId="urn:microsoft.com/office/officeart/2017/3/layout/HorizontalPathTimeline"/>
    <dgm:cxn modelId="{29CDAAD0-80AE-AE47-9229-983B01408B58}" type="presOf" srcId="{9CA74D98-5080-4684-84EF-B92F2FAFD5F6}" destId="{F40EAC90-2413-0141-AF9B-51AC0C0B3868}" srcOrd="0" destOrd="0" presId="urn:microsoft.com/office/officeart/2017/3/layout/HorizontalPathTimeline"/>
    <dgm:cxn modelId="{9CEE75D2-CC78-7441-B349-A590C9302ED9}" type="presOf" srcId="{C10A4079-66B0-4E99-A6E3-1C02E966E961}" destId="{EB23937F-E37F-104A-863D-213BC1BDFA37}" srcOrd="0" destOrd="0" presId="urn:microsoft.com/office/officeart/2017/3/layout/HorizontalPathTimeline"/>
    <dgm:cxn modelId="{68ED30F9-BB65-4C1A-B7B7-AD03C902FE6F}" srcId="{796E0E31-7B66-4803-A672-EA8EF4A28A89}" destId="{C45B7070-AB83-44C9-8E81-D49466EE78E8}" srcOrd="4" destOrd="0" parTransId="{189A851C-D43C-4F43-9B29-234C7AA22331}" sibTransId="{B9DBC459-B6C1-4F1E-855B-DA6D56BBABE6}"/>
    <dgm:cxn modelId="{1D2A10E6-FDF5-5C47-88FF-0411263A9D60}" type="presParOf" srcId="{789020C4-6C8F-8D49-AE1A-333AADE0EBCB}" destId="{2FB26ABC-1A7B-154E-8709-AD08927F2B8B}" srcOrd="0" destOrd="0" presId="urn:microsoft.com/office/officeart/2017/3/layout/HorizontalPathTimeline"/>
    <dgm:cxn modelId="{E0988D59-385F-3446-9652-3618872DF17F}" type="presParOf" srcId="{789020C4-6C8F-8D49-AE1A-333AADE0EBCB}" destId="{ABF16A42-A1ED-4E47-9BC3-786B38A9A5AF}" srcOrd="1" destOrd="0" presId="urn:microsoft.com/office/officeart/2017/3/layout/HorizontalPathTimeline"/>
    <dgm:cxn modelId="{557B70E3-B9B2-9A46-9BEC-7BFEF44026F9}" type="presParOf" srcId="{ABF16A42-A1ED-4E47-9BC3-786B38A9A5AF}" destId="{BE351C6D-1EC3-5B4C-A02F-A3DB68195131}" srcOrd="0" destOrd="0" presId="urn:microsoft.com/office/officeart/2017/3/layout/HorizontalPathTimeline"/>
    <dgm:cxn modelId="{4D0424AB-67B1-0A47-8A72-3740A13C1EBE}" type="presParOf" srcId="{BE351C6D-1EC3-5B4C-A02F-A3DB68195131}" destId="{47485076-669B-1B40-8A24-C4993EF3EC3A}" srcOrd="0" destOrd="0" presId="urn:microsoft.com/office/officeart/2017/3/layout/HorizontalPathTimeline"/>
    <dgm:cxn modelId="{5A7EAFAB-4325-1A4E-A690-4A078B41FD51}" type="presParOf" srcId="{BE351C6D-1EC3-5B4C-A02F-A3DB68195131}" destId="{5815F1FA-43E0-8C47-87E9-67A1525533D9}" srcOrd="1" destOrd="0" presId="urn:microsoft.com/office/officeart/2017/3/layout/HorizontalPathTimeline"/>
    <dgm:cxn modelId="{F62C21A3-8411-8F4D-B468-F378BB9D29E1}" type="presParOf" srcId="{5815F1FA-43E0-8C47-87E9-67A1525533D9}" destId="{B011E35C-17B6-434C-BB7C-1DB6287038F8}" srcOrd="0" destOrd="0" presId="urn:microsoft.com/office/officeart/2017/3/layout/HorizontalPathTimeline"/>
    <dgm:cxn modelId="{758EA080-E5E8-884C-A069-9671A24E7F3C}" type="presParOf" srcId="{5815F1FA-43E0-8C47-87E9-67A1525533D9}" destId="{B4BEEAA4-9066-1F44-9664-CA3BCC771118}" srcOrd="1" destOrd="0" presId="urn:microsoft.com/office/officeart/2017/3/layout/HorizontalPathTimeline"/>
    <dgm:cxn modelId="{CA988A05-1F1E-5B4C-919E-320E798FD2A8}" type="presParOf" srcId="{BE351C6D-1EC3-5B4C-A02F-A3DB68195131}" destId="{4D12E96A-6F89-3E42-968F-852C1103A63A}" srcOrd="2" destOrd="0" presId="urn:microsoft.com/office/officeart/2017/3/layout/HorizontalPathTimeline"/>
    <dgm:cxn modelId="{00DDC6EE-F840-7141-86E8-6E4D9DFC67E5}" type="presParOf" srcId="{BE351C6D-1EC3-5B4C-A02F-A3DB68195131}" destId="{35ED528E-8E16-1347-8FFD-F2D2DEB703C7}" srcOrd="3" destOrd="0" presId="urn:microsoft.com/office/officeart/2017/3/layout/HorizontalPathTimeline"/>
    <dgm:cxn modelId="{B51D3016-A92E-A143-AA07-E9308EB2D31E}" type="presParOf" srcId="{BE351C6D-1EC3-5B4C-A02F-A3DB68195131}" destId="{82CF7184-0F49-EA4D-B68E-8344F39A6E6B}" srcOrd="4" destOrd="0" presId="urn:microsoft.com/office/officeart/2017/3/layout/HorizontalPathTimeline"/>
    <dgm:cxn modelId="{51506691-0370-334D-AFE9-92B9B619EA07}" type="presParOf" srcId="{ABF16A42-A1ED-4E47-9BC3-786B38A9A5AF}" destId="{DBA27F3E-38A5-B342-B846-38160EB2DD06}" srcOrd="1" destOrd="0" presId="urn:microsoft.com/office/officeart/2017/3/layout/HorizontalPathTimeline"/>
    <dgm:cxn modelId="{8E285DC3-24DC-F843-9BC4-560D1095E27F}" type="presParOf" srcId="{ABF16A42-A1ED-4E47-9BC3-786B38A9A5AF}" destId="{B004C7E4-6A61-3243-AB7A-AAAE2D78F552}" srcOrd="2" destOrd="0" presId="urn:microsoft.com/office/officeart/2017/3/layout/HorizontalPathTimeline"/>
    <dgm:cxn modelId="{BD490F34-E3B2-DE4B-B9A7-50E2F8A97622}" type="presParOf" srcId="{B004C7E4-6A61-3243-AB7A-AAAE2D78F552}" destId="{FBC3DECD-CC14-274E-B918-059EB7BBBA40}" srcOrd="0" destOrd="0" presId="urn:microsoft.com/office/officeart/2017/3/layout/HorizontalPathTimeline"/>
    <dgm:cxn modelId="{3EE855A1-3CF6-7143-944A-DE828EFC79A8}" type="presParOf" srcId="{B004C7E4-6A61-3243-AB7A-AAAE2D78F552}" destId="{306C348F-329B-B945-95BE-E56ABDD03133}" srcOrd="1" destOrd="0" presId="urn:microsoft.com/office/officeart/2017/3/layout/HorizontalPathTimeline"/>
    <dgm:cxn modelId="{628D3A48-F32C-BD4B-8F3F-093BA4B5C622}" type="presParOf" srcId="{306C348F-329B-B945-95BE-E56ABDD03133}" destId="{13DB0E60-6D43-DF4E-A2E6-A2EE09C49CCC}" srcOrd="0" destOrd="0" presId="urn:microsoft.com/office/officeart/2017/3/layout/HorizontalPathTimeline"/>
    <dgm:cxn modelId="{4A1590DE-9994-5445-89C2-EEFE53B51228}" type="presParOf" srcId="{306C348F-329B-B945-95BE-E56ABDD03133}" destId="{A5868E62-A9E0-3249-A0CC-47088BC01C58}" srcOrd="1" destOrd="0" presId="urn:microsoft.com/office/officeart/2017/3/layout/HorizontalPathTimeline"/>
    <dgm:cxn modelId="{3F7FD2A8-53E4-5349-804E-D70A63B80849}" type="presParOf" srcId="{B004C7E4-6A61-3243-AB7A-AAAE2D78F552}" destId="{8B682E86-433F-0A4B-98FF-62FEEAA8766C}" srcOrd="2" destOrd="0" presId="urn:microsoft.com/office/officeart/2017/3/layout/HorizontalPathTimeline"/>
    <dgm:cxn modelId="{DE666E59-AEFD-884E-A8F2-543AEA2C6A1E}" type="presParOf" srcId="{B004C7E4-6A61-3243-AB7A-AAAE2D78F552}" destId="{AF8EF0BD-F6E5-AE46-8F2C-40A131734530}" srcOrd="3" destOrd="0" presId="urn:microsoft.com/office/officeart/2017/3/layout/HorizontalPathTimeline"/>
    <dgm:cxn modelId="{E92E1082-8185-2049-9437-D2414BDDD437}" type="presParOf" srcId="{B004C7E4-6A61-3243-AB7A-AAAE2D78F552}" destId="{0237C5A1-07BE-914A-8708-0206795FD676}" srcOrd="4" destOrd="0" presId="urn:microsoft.com/office/officeart/2017/3/layout/HorizontalPathTimeline"/>
    <dgm:cxn modelId="{050076AB-F575-A142-BB4C-4416C7642839}" type="presParOf" srcId="{ABF16A42-A1ED-4E47-9BC3-786B38A9A5AF}" destId="{175AF88D-7CCB-A04F-A40D-19EB328FA680}" srcOrd="3" destOrd="0" presId="urn:microsoft.com/office/officeart/2017/3/layout/HorizontalPathTimeline"/>
    <dgm:cxn modelId="{92D4A4BE-C108-2A41-8875-A5F1AC375799}" type="presParOf" srcId="{ABF16A42-A1ED-4E47-9BC3-786B38A9A5AF}" destId="{1C6BD2BE-2B08-9A42-9C56-6C66DD3C7163}" srcOrd="4" destOrd="0" presId="urn:microsoft.com/office/officeart/2017/3/layout/HorizontalPathTimeline"/>
    <dgm:cxn modelId="{C7196427-74A9-1F45-BE79-C63A8EF3437D}" type="presParOf" srcId="{1C6BD2BE-2B08-9A42-9C56-6C66DD3C7163}" destId="{F40EAC90-2413-0141-AF9B-51AC0C0B3868}" srcOrd="0" destOrd="0" presId="urn:microsoft.com/office/officeart/2017/3/layout/HorizontalPathTimeline"/>
    <dgm:cxn modelId="{6EF1CC4F-9B80-6040-BF48-57D0A4791EE5}" type="presParOf" srcId="{1C6BD2BE-2B08-9A42-9C56-6C66DD3C7163}" destId="{B824F439-FA1C-8845-AB70-B74BC4D2D8D1}" srcOrd="1" destOrd="0" presId="urn:microsoft.com/office/officeart/2017/3/layout/HorizontalPathTimeline"/>
    <dgm:cxn modelId="{17A5B564-55A1-A743-A30A-FDA4EA216312}" type="presParOf" srcId="{B824F439-FA1C-8845-AB70-B74BC4D2D8D1}" destId="{FE55CF70-A9A0-9245-9A37-2CE74613C439}" srcOrd="0" destOrd="0" presId="urn:microsoft.com/office/officeart/2017/3/layout/HorizontalPathTimeline"/>
    <dgm:cxn modelId="{7FE692CF-C04C-744D-A47C-DF38FC933D8C}" type="presParOf" srcId="{B824F439-FA1C-8845-AB70-B74BC4D2D8D1}" destId="{B3EBDA80-CFE2-8141-9F0C-5A071B619C8B}" srcOrd="1" destOrd="0" presId="urn:microsoft.com/office/officeart/2017/3/layout/HorizontalPathTimeline"/>
    <dgm:cxn modelId="{BCD3B382-D25D-8842-84CB-3C489650EBF0}" type="presParOf" srcId="{1C6BD2BE-2B08-9A42-9C56-6C66DD3C7163}" destId="{995DD41B-1A8E-A240-ACF5-243851143DC3}" srcOrd="2" destOrd="0" presId="urn:microsoft.com/office/officeart/2017/3/layout/HorizontalPathTimeline"/>
    <dgm:cxn modelId="{62CA582A-8C8A-F348-BA0B-B8E5F551079B}" type="presParOf" srcId="{1C6BD2BE-2B08-9A42-9C56-6C66DD3C7163}" destId="{6B8D795C-21A4-5345-B8DE-D5FA345C19FB}" srcOrd="3" destOrd="0" presId="urn:microsoft.com/office/officeart/2017/3/layout/HorizontalPathTimeline"/>
    <dgm:cxn modelId="{FCC46364-D1FD-FB47-851E-F4609BD26E06}" type="presParOf" srcId="{1C6BD2BE-2B08-9A42-9C56-6C66DD3C7163}" destId="{37208E72-7F30-A942-8228-894AAC198819}" srcOrd="4" destOrd="0" presId="urn:microsoft.com/office/officeart/2017/3/layout/HorizontalPathTimeline"/>
    <dgm:cxn modelId="{3F5F963A-6E60-EC4E-AF35-38763A93338D}" type="presParOf" srcId="{ABF16A42-A1ED-4E47-9BC3-786B38A9A5AF}" destId="{4088149D-EE8F-8C4E-812B-E417BC90597C}" srcOrd="5" destOrd="0" presId="urn:microsoft.com/office/officeart/2017/3/layout/HorizontalPathTimeline"/>
    <dgm:cxn modelId="{99A30D3A-D1ED-8641-8B85-FBB23EBEF409}" type="presParOf" srcId="{ABF16A42-A1ED-4E47-9BC3-786B38A9A5AF}" destId="{19192006-D8A0-814E-9B75-634170285E5E}" srcOrd="6" destOrd="0" presId="urn:microsoft.com/office/officeart/2017/3/layout/HorizontalPathTimeline"/>
    <dgm:cxn modelId="{2A09ABE9-ECE1-8C42-8259-D944C71D710D}" type="presParOf" srcId="{19192006-D8A0-814E-9B75-634170285E5E}" destId="{E5DF9549-1D50-FB49-B1FB-70FB7EB415EF}" srcOrd="0" destOrd="0" presId="urn:microsoft.com/office/officeart/2017/3/layout/HorizontalPathTimeline"/>
    <dgm:cxn modelId="{B8634ABD-3F10-6742-B0F0-F995D2D3AF2A}" type="presParOf" srcId="{19192006-D8A0-814E-9B75-634170285E5E}" destId="{5CD3F28E-17FE-7E46-A01E-534131A1E43C}" srcOrd="1" destOrd="0" presId="urn:microsoft.com/office/officeart/2017/3/layout/HorizontalPathTimeline"/>
    <dgm:cxn modelId="{ADAFE5F4-70B6-B844-BFF6-D2D41CF2B202}" type="presParOf" srcId="{5CD3F28E-17FE-7E46-A01E-534131A1E43C}" destId="{5E336A30-1EBE-8046-AC5D-E28615E3E6C0}" srcOrd="0" destOrd="0" presId="urn:microsoft.com/office/officeart/2017/3/layout/HorizontalPathTimeline"/>
    <dgm:cxn modelId="{D37D9CCF-DB06-054A-B4A7-9FA499917232}" type="presParOf" srcId="{5CD3F28E-17FE-7E46-A01E-534131A1E43C}" destId="{6E1C55AB-2C8D-3046-9CB0-E6E8BABEE716}" srcOrd="1" destOrd="0" presId="urn:microsoft.com/office/officeart/2017/3/layout/HorizontalPathTimeline"/>
    <dgm:cxn modelId="{4DD2363A-FA56-F54D-8AE2-E740A3CD6296}" type="presParOf" srcId="{19192006-D8A0-814E-9B75-634170285E5E}" destId="{4E7301D6-3115-DA43-A67C-2465454CFEF9}" srcOrd="2" destOrd="0" presId="urn:microsoft.com/office/officeart/2017/3/layout/HorizontalPathTimeline"/>
    <dgm:cxn modelId="{8CC9B7E2-A0B4-374E-A4F4-7160F5F141CF}" type="presParOf" srcId="{19192006-D8A0-814E-9B75-634170285E5E}" destId="{FDD81467-484C-2F45-AC8B-61162B40F3CE}" srcOrd="3" destOrd="0" presId="urn:microsoft.com/office/officeart/2017/3/layout/HorizontalPathTimeline"/>
    <dgm:cxn modelId="{789BEE52-1038-C349-B770-E2882957CEF5}" type="presParOf" srcId="{19192006-D8A0-814E-9B75-634170285E5E}" destId="{EF5AA6C8-1772-B048-B75A-A6A9C3CD9F8B}" srcOrd="4" destOrd="0" presId="urn:microsoft.com/office/officeart/2017/3/layout/HorizontalPathTimeline"/>
    <dgm:cxn modelId="{C527B8DA-5160-DC48-BC2C-830CCD6D0C91}" type="presParOf" srcId="{ABF16A42-A1ED-4E47-9BC3-786B38A9A5AF}" destId="{17661315-A729-184D-8DF9-C02C6B99A5EE}" srcOrd="7" destOrd="0" presId="urn:microsoft.com/office/officeart/2017/3/layout/HorizontalPathTimeline"/>
    <dgm:cxn modelId="{DA8C3C96-8F75-2D48-9132-944714BB637C}" type="presParOf" srcId="{ABF16A42-A1ED-4E47-9BC3-786B38A9A5AF}" destId="{C3197CEE-477E-6243-8055-E754EFE825FA}" srcOrd="8" destOrd="0" presId="urn:microsoft.com/office/officeart/2017/3/layout/HorizontalPathTimeline"/>
    <dgm:cxn modelId="{3D8D9A4E-DB4F-7D49-9E73-93264BD4DEB9}" type="presParOf" srcId="{C3197CEE-477E-6243-8055-E754EFE825FA}" destId="{4513506A-B096-0F4D-98A6-E8992E64191E}" srcOrd="0" destOrd="0" presId="urn:microsoft.com/office/officeart/2017/3/layout/HorizontalPathTimeline"/>
    <dgm:cxn modelId="{30A8B560-861A-F441-8655-605C2423F8FF}" type="presParOf" srcId="{C3197CEE-477E-6243-8055-E754EFE825FA}" destId="{8A0860F8-FE94-BB4B-BCB9-BD1355D30CA0}" srcOrd="1" destOrd="0" presId="urn:microsoft.com/office/officeart/2017/3/layout/HorizontalPathTimeline"/>
    <dgm:cxn modelId="{083F6EC0-C282-0743-9E4C-B44C22E96ECC}" type="presParOf" srcId="{8A0860F8-FE94-BB4B-BCB9-BD1355D30CA0}" destId="{EB23937F-E37F-104A-863D-213BC1BDFA37}" srcOrd="0" destOrd="0" presId="urn:microsoft.com/office/officeart/2017/3/layout/HorizontalPathTimeline"/>
    <dgm:cxn modelId="{429E1814-9121-9347-BF64-438515A93E1F}" type="presParOf" srcId="{8A0860F8-FE94-BB4B-BCB9-BD1355D30CA0}" destId="{864CA87F-7B28-434B-97A4-A9D365E79FE6}" srcOrd="1" destOrd="0" presId="urn:microsoft.com/office/officeart/2017/3/layout/HorizontalPathTimeline"/>
    <dgm:cxn modelId="{56714AD2-DA35-A04D-823F-E704021026E2}" type="presParOf" srcId="{C3197CEE-477E-6243-8055-E754EFE825FA}" destId="{395A364A-D977-0D49-8C25-C55C2A99BE8F}" srcOrd="2" destOrd="0" presId="urn:microsoft.com/office/officeart/2017/3/layout/HorizontalPathTimeline"/>
    <dgm:cxn modelId="{DACA4EDE-5B11-324A-9DB5-119B747866FA}" type="presParOf" srcId="{C3197CEE-477E-6243-8055-E754EFE825FA}" destId="{4DD999E7-896A-FD40-9A84-FFFAA0E887B8}" srcOrd="3" destOrd="0" presId="urn:microsoft.com/office/officeart/2017/3/layout/HorizontalPathTimeline"/>
    <dgm:cxn modelId="{86AD9B0C-7B72-E544-89FE-8F35CEBA052D}" type="presParOf" srcId="{C3197CEE-477E-6243-8055-E754EFE825FA}" destId="{3390F2F5-D623-7441-91F8-44D57CAAACF0}"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9C6C61-202E-4C94-A9EC-97BFBB6A859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4C1DEF2-9A0B-4D9B-94AD-D4E43DA7535A}">
      <dgm:prSet/>
      <dgm:spPr>
        <a:solidFill>
          <a:srgbClr val="FF0000"/>
        </a:solidFill>
      </dgm:spPr>
      <dgm:t>
        <a:bodyPr/>
        <a:lstStyle/>
        <a:p>
          <a:r>
            <a:rPr lang="en-US"/>
            <a:t>We have outdoor learning on a Monday and P.E on Wednesday and Thursdays. Children shoould come to school in P.E kits on these days. </a:t>
          </a:r>
        </a:p>
      </dgm:t>
    </dgm:pt>
    <dgm:pt modelId="{F17D62D2-DF39-4B5D-9282-68A3766AF4A9}" type="parTrans" cxnId="{29721779-F37C-43B1-9A2C-835E1DA1D870}">
      <dgm:prSet/>
      <dgm:spPr/>
      <dgm:t>
        <a:bodyPr/>
        <a:lstStyle/>
        <a:p>
          <a:endParaRPr lang="en-US"/>
        </a:p>
      </dgm:t>
    </dgm:pt>
    <dgm:pt modelId="{0434B504-AE9C-44F3-B235-400946817AB6}" type="sibTrans" cxnId="{29721779-F37C-43B1-9A2C-835E1DA1D870}">
      <dgm:prSet/>
      <dgm:spPr/>
      <dgm:t>
        <a:bodyPr/>
        <a:lstStyle/>
        <a:p>
          <a:endParaRPr lang="en-US"/>
        </a:p>
      </dgm:t>
    </dgm:pt>
    <dgm:pt modelId="{C730A1DE-321F-48F9-9652-A5EEA602D7CC}">
      <dgm:prSet/>
      <dgm:spPr>
        <a:solidFill>
          <a:srgbClr val="FF0000"/>
        </a:solidFill>
      </dgm:spPr>
      <dgm:t>
        <a:bodyPr/>
        <a:lstStyle/>
        <a:p>
          <a:r>
            <a:rPr lang="en-GB" dirty="0"/>
            <a:t>Named water bottle (This cannot be refilled during the school day, so feel free to bring in two) </a:t>
          </a:r>
          <a:endParaRPr lang="en-US" dirty="0"/>
        </a:p>
      </dgm:t>
    </dgm:pt>
    <dgm:pt modelId="{DC9CBE47-A046-4B3D-88B6-A54E7C4FEA3F}" type="parTrans" cxnId="{D3075FBB-8C9F-4973-A2EC-CF333B2148A5}">
      <dgm:prSet/>
      <dgm:spPr/>
      <dgm:t>
        <a:bodyPr/>
        <a:lstStyle/>
        <a:p>
          <a:endParaRPr lang="en-US"/>
        </a:p>
      </dgm:t>
    </dgm:pt>
    <dgm:pt modelId="{28B51F41-21F4-43EC-BE4D-D0E656709E5B}" type="sibTrans" cxnId="{D3075FBB-8C9F-4973-A2EC-CF333B2148A5}">
      <dgm:prSet/>
      <dgm:spPr/>
      <dgm:t>
        <a:bodyPr/>
        <a:lstStyle/>
        <a:p>
          <a:endParaRPr lang="en-US"/>
        </a:p>
      </dgm:t>
    </dgm:pt>
    <dgm:pt modelId="{C943F3DE-2983-49EF-8A00-7466E70C760C}">
      <dgm:prSet/>
      <dgm:spPr>
        <a:solidFill>
          <a:srgbClr val="FF0000"/>
        </a:solidFill>
      </dgm:spPr>
      <dgm:t>
        <a:bodyPr/>
        <a:lstStyle/>
        <a:p>
          <a:r>
            <a:rPr lang="en-GB"/>
            <a:t>Snack and packed lunch (if required)</a:t>
          </a:r>
          <a:endParaRPr lang="en-US"/>
        </a:p>
      </dgm:t>
    </dgm:pt>
    <dgm:pt modelId="{3CE38A10-56FA-48F8-AF76-392251CC5E1A}" type="parTrans" cxnId="{C34E6A58-97DD-4621-984A-4F485FE4624F}">
      <dgm:prSet/>
      <dgm:spPr/>
      <dgm:t>
        <a:bodyPr/>
        <a:lstStyle/>
        <a:p>
          <a:endParaRPr lang="en-US"/>
        </a:p>
      </dgm:t>
    </dgm:pt>
    <dgm:pt modelId="{BB61624B-9A64-4F54-A545-F702CB9EEAAB}" type="sibTrans" cxnId="{C34E6A58-97DD-4621-984A-4F485FE4624F}">
      <dgm:prSet/>
      <dgm:spPr/>
      <dgm:t>
        <a:bodyPr/>
        <a:lstStyle/>
        <a:p>
          <a:endParaRPr lang="en-US"/>
        </a:p>
      </dgm:t>
    </dgm:pt>
    <dgm:pt modelId="{4F24706E-5158-4842-AC77-BBFC75D1A904}">
      <dgm:prSet/>
      <dgm:spPr>
        <a:solidFill>
          <a:srgbClr val="FF0000"/>
        </a:solidFill>
      </dgm:spPr>
      <dgm:t>
        <a:bodyPr/>
        <a:lstStyle/>
        <a:p>
          <a:r>
            <a:rPr lang="en-GB" dirty="0"/>
            <a:t>Weather appropriate outdoor shoes and coat </a:t>
          </a:r>
          <a:endParaRPr lang="en-US" dirty="0"/>
        </a:p>
      </dgm:t>
    </dgm:pt>
    <dgm:pt modelId="{19438342-98EB-43CF-ADE0-4858E3088017}" type="parTrans" cxnId="{5B7D8EB6-6F47-4A1E-A351-2F3C674A0BE0}">
      <dgm:prSet/>
      <dgm:spPr/>
      <dgm:t>
        <a:bodyPr/>
        <a:lstStyle/>
        <a:p>
          <a:endParaRPr lang="en-US"/>
        </a:p>
      </dgm:t>
    </dgm:pt>
    <dgm:pt modelId="{1B4BE381-4D45-4EB9-8B4F-881B620B3DAC}" type="sibTrans" cxnId="{5B7D8EB6-6F47-4A1E-A351-2F3C674A0BE0}">
      <dgm:prSet/>
      <dgm:spPr/>
      <dgm:t>
        <a:bodyPr/>
        <a:lstStyle/>
        <a:p>
          <a:endParaRPr lang="en-US"/>
        </a:p>
      </dgm:t>
    </dgm:pt>
    <dgm:pt modelId="{8465CDCF-EC38-3347-AB70-54F2D2E63D01}" type="pres">
      <dgm:prSet presAssocID="{659C6C61-202E-4C94-A9EC-97BFBB6A8592}" presName="linear" presStyleCnt="0">
        <dgm:presLayoutVars>
          <dgm:animLvl val="lvl"/>
          <dgm:resizeHandles val="exact"/>
        </dgm:presLayoutVars>
      </dgm:prSet>
      <dgm:spPr/>
    </dgm:pt>
    <dgm:pt modelId="{93193DA8-4883-2C41-A50A-E367D9A975B1}" type="pres">
      <dgm:prSet presAssocID="{54C1DEF2-9A0B-4D9B-94AD-D4E43DA7535A}" presName="parentText" presStyleLbl="node1" presStyleIdx="0" presStyleCnt="4">
        <dgm:presLayoutVars>
          <dgm:chMax val="0"/>
          <dgm:bulletEnabled val="1"/>
        </dgm:presLayoutVars>
      </dgm:prSet>
      <dgm:spPr/>
    </dgm:pt>
    <dgm:pt modelId="{263D74FE-A8F2-1F41-9F73-899A9AA842E1}" type="pres">
      <dgm:prSet presAssocID="{0434B504-AE9C-44F3-B235-400946817AB6}" presName="spacer" presStyleCnt="0"/>
      <dgm:spPr/>
    </dgm:pt>
    <dgm:pt modelId="{FA3D85AA-F2FC-834B-B154-712EC9E67AAF}" type="pres">
      <dgm:prSet presAssocID="{C730A1DE-321F-48F9-9652-A5EEA602D7CC}" presName="parentText" presStyleLbl="node1" presStyleIdx="1" presStyleCnt="4">
        <dgm:presLayoutVars>
          <dgm:chMax val="0"/>
          <dgm:bulletEnabled val="1"/>
        </dgm:presLayoutVars>
      </dgm:prSet>
      <dgm:spPr/>
    </dgm:pt>
    <dgm:pt modelId="{E4DB39DB-C6AE-CA42-807E-3E1DF6BF2DD6}" type="pres">
      <dgm:prSet presAssocID="{28B51F41-21F4-43EC-BE4D-D0E656709E5B}" presName="spacer" presStyleCnt="0"/>
      <dgm:spPr/>
    </dgm:pt>
    <dgm:pt modelId="{5F5334B3-47F5-9B4A-81E9-92F24E45638F}" type="pres">
      <dgm:prSet presAssocID="{C943F3DE-2983-49EF-8A00-7466E70C760C}" presName="parentText" presStyleLbl="node1" presStyleIdx="2" presStyleCnt="4">
        <dgm:presLayoutVars>
          <dgm:chMax val="0"/>
          <dgm:bulletEnabled val="1"/>
        </dgm:presLayoutVars>
      </dgm:prSet>
      <dgm:spPr/>
    </dgm:pt>
    <dgm:pt modelId="{B1F22C88-386E-2B47-9C32-EC3381D89F86}" type="pres">
      <dgm:prSet presAssocID="{BB61624B-9A64-4F54-A545-F702CB9EEAAB}" presName="spacer" presStyleCnt="0"/>
      <dgm:spPr/>
    </dgm:pt>
    <dgm:pt modelId="{EF65B24D-54CC-1A46-B9FD-F2C96775AE88}" type="pres">
      <dgm:prSet presAssocID="{4F24706E-5158-4842-AC77-BBFC75D1A904}" presName="parentText" presStyleLbl="node1" presStyleIdx="3" presStyleCnt="4">
        <dgm:presLayoutVars>
          <dgm:chMax val="0"/>
          <dgm:bulletEnabled val="1"/>
        </dgm:presLayoutVars>
      </dgm:prSet>
      <dgm:spPr/>
    </dgm:pt>
  </dgm:ptLst>
  <dgm:cxnLst>
    <dgm:cxn modelId="{B730C106-351A-C340-8097-F8356659C921}" type="presOf" srcId="{C730A1DE-321F-48F9-9652-A5EEA602D7CC}" destId="{FA3D85AA-F2FC-834B-B154-712EC9E67AAF}" srcOrd="0" destOrd="0" presId="urn:microsoft.com/office/officeart/2005/8/layout/vList2"/>
    <dgm:cxn modelId="{C877E216-1BA6-C941-AEF2-128477CED558}" type="presOf" srcId="{54C1DEF2-9A0B-4D9B-94AD-D4E43DA7535A}" destId="{93193DA8-4883-2C41-A50A-E367D9A975B1}" srcOrd="0" destOrd="0" presId="urn:microsoft.com/office/officeart/2005/8/layout/vList2"/>
    <dgm:cxn modelId="{91B36B31-1B1B-0A4B-90CB-7983B85FD44C}" type="presOf" srcId="{659C6C61-202E-4C94-A9EC-97BFBB6A8592}" destId="{8465CDCF-EC38-3347-AB70-54F2D2E63D01}" srcOrd="0" destOrd="0" presId="urn:microsoft.com/office/officeart/2005/8/layout/vList2"/>
    <dgm:cxn modelId="{028BB841-4E23-1344-97D5-6D6A838272CB}" type="presOf" srcId="{C943F3DE-2983-49EF-8A00-7466E70C760C}" destId="{5F5334B3-47F5-9B4A-81E9-92F24E45638F}" srcOrd="0" destOrd="0" presId="urn:microsoft.com/office/officeart/2005/8/layout/vList2"/>
    <dgm:cxn modelId="{C34E6A58-97DD-4621-984A-4F485FE4624F}" srcId="{659C6C61-202E-4C94-A9EC-97BFBB6A8592}" destId="{C943F3DE-2983-49EF-8A00-7466E70C760C}" srcOrd="2" destOrd="0" parTransId="{3CE38A10-56FA-48F8-AF76-392251CC5E1A}" sibTransId="{BB61624B-9A64-4F54-A545-F702CB9EEAAB}"/>
    <dgm:cxn modelId="{29721779-F37C-43B1-9A2C-835E1DA1D870}" srcId="{659C6C61-202E-4C94-A9EC-97BFBB6A8592}" destId="{54C1DEF2-9A0B-4D9B-94AD-D4E43DA7535A}" srcOrd="0" destOrd="0" parTransId="{F17D62D2-DF39-4B5D-9282-68A3766AF4A9}" sibTransId="{0434B504-AE9C-44F3-B235-400946817AB6}"/>
    <dgm:cxn modelId="{5B7D8EB6-6F47-4A1E-A351-2F3C674A0BE0}" srcId="{659C6C61-202E-4C94-A9EC-97BFBB6A8592}" destId="{4F24706E-5158-4842-AC77-BBFC75D1A904}" srcOrd="3" destOrd="0" parTransId="{19438342-98EB-43CF-ADE0-4858E3088017}" sibTransId="{1B4BE381-4D45-4EB9-8B4F-881B620B3DAC}"/>
    <dgm:cxn modelId="{D3075FBB-8C9F-4973-A2EC-CF333B2148A5}" srcId="{659C6C61-202E-4C94-A9EC-97BFBB6A8592}" destId="{C730A1DE-321F-48F9-9652-A5EEA602D7CC}" srcOrd="1" destOrd="0" parTransId="{DC9CBE47-A046-4B3D-88B6-A54E7C4FEA3F}" sibTransId="{28B51F41-21F4-43EC-BE4D-D0E656709E5B}"/>
    <dgm:cxn modelId="{030D7CDA-6C61-0F4E-A809-8DCD8E3E44B7}" type="presOf" srcId="{4F24706E-5158-4842-AC77-BBFC75D1A904}" destId="{EF65B24D-54CC-1A46-B9FD-F2C96775AE88}" srcOrd="0" destOrd="0" presId="urn:microsoft.com/office/officeart/2005/8/layout/vList2"/>
    <dgm:cxn modelId="{1FE34DBD-CF4D-4A41-8A21-F6D381D4359E}" type="presParOf" srcId="{8465CDCF-EC38-3347-AB70-54F2D2E63D01}" destId="{93193DA8-4883-2C41-A50A-E367D9A975B1}" srcOrd="0" destOrd="0" presId="urn:microsoft.com/office/officeart/2005/8/layout/vList2"/>
    <dgm:cxn modelId="{C64E1DCC-B303-F842-B86A-6DADA06E6D25}" type="presParOf" srcId="{8465CDCF-EC38-3347-AB70-54F2D2E63D01}" destId="{263D74FE-A8F2-1F41-9F73-899A9AA842E1}" srcOrd="1" destOrd="0" presId="urn:microsoft.com/office/officeart/2005/8/layout/vList2"/>
    <dgm:cxn modelId="{3FB555E5-E92A-2E42-A5C6-CEE7109A5B1F}" type="presParOf" srcId="{8465CDCF-EC38-3347-AB70-54F2D2E63D01}" destId="{FA3D85AA-F2FC-834B-B154-712EC9E67AAF}" srcOrd="2" destOrd="0" presId="urn:microsoft.com/office/officeart/2005/8/layout/vList2"/>
    <dgm:cxn modelId="{9120424C-CB91-5F43-BF5D-EFBEFA165C1A}" type="presParOf" srcId="{8465CDCF-EC38-3347-AB70-54F2D2E63D01}" destId="{E4DB39DB-C6AE-CA42-807E-3E1DF6BF2DD6}" srcOrd="3" destOrd="0" presId="urn:microsoft.com/office/officeart/2005/8/layout/vList2"/>
    <dgm:cxn modelId="{B02E5339-780E-6E4D-8A5F-03E3C7F77E2A}" type="presParOf" srcId="{8465CDCF-EC38-3347-AB70-54F2D2E63D01}" destId="{5F5334B3-47F5-9B4A-81E9-92F24E45638F}" srcOrd="4" destOrd="0" presId="urn:microsoft.com/office/officeart/2005/8/layout/vList2"/>
    <dgm:cxn modelId="{71C97912-0BB0-D54D-A7C1-5DA9F46F8C81}" type="presParOf" srcId="{8465CDCF-EC38-3347-AB70-54F2D2E63D01}" destId="{B1F22C88-386E-2B47-9C32-EC3381D89F86}" srcOrd="5" destOrd="0" presId="urn:microsoft.com/office/officeart/2005/8/layout/vList2"/>
    <dgm:cxn modelId="{9055B184-B061-F04D-BDA6-190A56F3F4BE}" type="presParOf" srcId="{8465CDCF-EC38-3347-AB70-54F2D2E63D01}" destId="{EF65B24D-54CC-1A46-B9FD-F2C96775AE8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73733-FFD4-9D46-92F2-A184145C2439}">
      <dsp:nvSpPr>
        <dsp:cNvPr id="0" name=""/>
        <dsp:cNvSpPr/>
      </dsp:nvSpPr>
      <dsp:spPr>
        <a:xfrm>
          <a:off x="0" y="440513"/>
          <a:ext cx="5913437" cy="120978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In our primary 4 class there will be an expectation that all children will respect others, their environment and all adults in the school</a:t>
          </a:r>
        </a:p>
      </dsp:txBody>
      <dsp:txXfrm>
        <a:off x="59057" y="499570"/>
        <a:ext cx="5795323" cy="1091666"/>
      </dsp:txXfrm>
    </dsp:sp>
    <dsp:sp modelId="{44FD7C77-4175-CE46-AC8C-98B2B7BB0FD4}">
      <dsp:nvSpPr>
        <dsp:cNvPr id="0" name=""/>
        <dsp:cNvSpPr/>
      </dsp:nvSpPr>
      <dsp:spPr>
        <a:xfrm>
          <a:off x="0" y="1713653"/>
          <a:ext cx="5913437" cy="120978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We encourage every child to take responsibility for themselves, their learning and the wider school</a:t>
          </a:r>
        </a:p>
      </dsp:txBody>
      <dsp:txXfrm>
        <a:off x="59057" y="1772710"/>
        <a:ext cx="5795323" cy="1091666"/>
      </dsp:txXfrm>
    </dsp:sp>
    <dsp:sp modelId="{ED358071-633B-3E43-92B5-B82CF1CA5EC9}">
      <dsp:nvSpPr>
        <dsp:cNvPr id="0" name=""/>
        <dsp:cNvSpPr/>
      </dsp:nvSpPr>
      <dsp:spPr>
        <a:xfrm>
          <a:off x="0" y="2986794"/>
          <a:ext cx="5913437" cy="120978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We ask children to try their best at all times, showing enthusiasm and pride in their work</a:t>
          </a:r>
        </a:p>
      </dsp:txBody>
      <dsp:txXfrm>
        <a:off x="59057" y="3045851"/>
        <a:ext cx="5795323" cy="109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82EFF-05A6-214C-81FE-58F60C5B29A3}">
      <dsp:nvSpPr>
        <dsp:cNvPr id="0" name=""/>
        <dsp:cNvSpPr/>
      </dsp:nvSpPr>
      <dsp:spPr>
        <a:xfrm>
          <a:off x="0" y="872648"/>
          <a:ext cx="5913437" cy="52767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Getting to know you activities</a:t>
          </a:r>
          <a:endParaRPr lang="en-US" sz="2200" kern="1200" dirty="0"/>
        </a:p>
      </dsp:txBody>
      <dsp:txXfrm>
        <a:off x="25759" y="898407"/>
        <a:ext cx="5861919" cy="476152"/>
      </dsp:txXfrm>
    </dsp:sp>
    <dsp:sp modelId="{1A489F47-1F2B-3B4A-91F4-A72A154D8E7F}">
      <dsp:nvSpPr>
        <dsp:cNvPr id="0" name=""/>
        <dsp:cNvSpPr/>
      </dsp:nvSpPr>
      <dsp:spPr>
        <a:xfrm>
          <a:off x="0" y="1463678"/>
          <a:ext cx="5913437" cy="52767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Community building</a:t>
          </a:r>
          <a:endParaRPr lang="en-US" sz="2200" kern="1200"/>
        </a:p>
      </dsp:txBody>
      <dsp:txXfrm>
        <a:off x="25759" y="1489437"/>
        <a:ext cx="5861919" cy="476152"/>
      </dsp:txXfrm>
    </dsp:sp>
    <dsp:sp modelId="{1119D7F1-CEDE-C34E-9BC1-56D3DFFB03E2}">
      <dsp:nvSpPr>
        <dsp:cNvPr id="0" name=""/>
        <dsp:cNvSpPr/>
      </dsp:nvSpPr>
      <dsp:spPr>
        <a:xfrm>
          <a:off x="0" y="2054709"/>
          <a:ext cx="5913437" cy="52767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Outdoor learning </a:t>
          </a:r>
          <a:endParaRPr lang="en-US" sz="2200" kern="1200"/>
        </a:p>
      </dsp:txBody>
      <dsp:txXfrm>
        <a:off x="25759" y="2080468"/>
        <a:ext cx="5861919" cy="476152"/>
      </dsp:txXfrm>
    </dsp:sp>
    <dsp:sp modelId="{CB2A0D2B-B1C1-034A-9B98-18F9733A510C}">
      <dsp:nvSpPr>
        <dsp:cNvPr id="0" name=""/>
        <dsp:cNvSpPr/>
      </dsp:nvSpPr>
      <dsp:spPr>
        <a:xfrm>
          <a:off x="0" y="2645739"/>
          <a:ext cx="5913437" cy="52767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Established groupings</a:t>
          </a:r>
          <a:endParaRPr lang="en-US" sz="2200" kern="1200"/>
        </a:p>
      </dsp:txBody>
      <dsp:txXfrm>
        <a:off x="25759" y="2671498"/>
        <a:ext cx="5861919" cy="476152"/>
      </dsp:txXfrm>
    </dsp:sp>
    <dsp:sp modelId="{DD485C33-8813-834C-BD7A-2AE65C7291E6}">
      <dsp:nvSpPr>
        <dsp:cNvPr id="0" name=""/>
        <dsp:cNvSpPr/>
      </dsp:nvSpPr>
      <dsp:spPr>
        <a:xfrm>
          <a:off x="0" y="3236769"/>
          <a:ext cx="5913437" cy="52767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Classroom charter – embedding our school values </a:t>
          </a:r>
          <a:endParaRPr lang="en-US" sz="2200" kern="1200" dirty="0"/>
        </a:p>
      </dsp:txBody>
      <dsp:txXfrm>
        <a:off x="25759" y="3262528"/>
        <a:ext cx="5861919" cy="476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85076-669B-1B40-8A24-C4993EF3EC3A}">
      <dsp:nvSpPr>
        <dsp:cNvPr id="0" name=""/>
        <dsp:cNvSpPr/>
      </dsp:nvSpPr>
      <dsp:spPr>
        <a:xfrm>
          <a:off x="324522" y="1999372"/>
          <a:ext cx="2558665" cy="4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8:30 AM – 8:45 AM</a:t>
          </a:r>
        </a:p>
      </dsp:txBody>
      <dsp:txXfrm>
        <a:off x="324522" y="1999372"/>
        <a:ext cx="2558665" cy="420724"/>
      </dsp:txXfrm>
    </dsp:sp>
    <dsp:sp modelId="{2FB26ABC-1A7B-154E-8709-AD08927F2B8B}">
      <dsp:nvSpPr>
        <dsp:cNvPr id="0" name=""/>
        <dsp:cNvSpPr/>
      </dsp:nvSpPr>
      <dsp:spPr>
        <a:xfrm>
          <a:off x="0" y="1787148"/>
          <a:ext cx="9604375" cy="148929"/>
        </a:xfrm>
        <a:prstGeom prst="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1E35C-17B6-434C-BB7C-1DB6287038F8}">
      <dsp:nvSpPr>
        <dsp:cNvPr id="0" name=""/>
        <dsp:cNvSpPr/>
      </dsp:nvSpPr>
      <dsp:spPr>
        <a:xfrm>
          <a:off x="196589" y="634810"/>
          <a:ext cx="2814532" cy="519390"/>
        </a:xfrm>
        <a:prstGeom prst="rect">
          <a:avLst/>
        </a:prstGeom>
        <a:solidFill>
          <a:srgbClr val="FF0000"/>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Soft Start</a:t>
          </a:r>
        </a:p>
      </dsp:txBody>
      <dsp:txXfrm>
        <a:off x="196589" y="634810"/>
        <a:ext cx="2814532" cy="519390"/>
      </dsp:txXfrm>
    </dsp:sp>
    <dsp:sp modelId="{4D12E96A-6F89-3E42-968F-852C1103A63A}">
      <dsp:nvSpPr>
        <dsp:cNvPr id="0" name=""/>
        <dsp:cNvSpPr/>
      </dsp:nvSpPr>
      <dsp:spPr>
        <a:xfrm>
          <a:off x="1603855" y="1154200"/>
          <a:ext cx="0" cy="63294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FBC3DECD-CC14-274E-B918-059EB7BBBA40}">
      <dsp:nvSpPr>
        <dsp:cNvPr id="0" name=""/>
        <dsp:cNvSpPr/>
      </dsp:nvSpPr>
      <dsp:spPr>
        <a:xfrm>
          <a:off x="1923688" y="1303129"/>
          <a:ext cx="2558665" cy="4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8:45 AM</a:t>
          </a:r>
        </a:p>
      </dsp:txBody>
      <dsp:txXfrm>
        <a:off x="1923688" y="1303129"/>
        <a:ext cx="2558665" cy="420724"/>
      </dsp:txXfrm>
    </dsp:sp>
    <dsp:sp modelId="{13DB0E60-6D43-DF4E-A2E6-A2EE09C49CCC}">
      <dsp:nvSpPr>
        <dsp:cNvPr id="0" name=""/>
        <dsp:cNvSpPr/>
      </dsp:nvSpPr>
      <dsp:spPr>
        <a:xfrm>
          <a:off x="1795755" y="2569026"/>
          <a:ext cx="2814532" cy="519390"/>
        </a:xfrm>
        <a:prstGeom prst="rect">
          <a:avLst/>
        </a:prstGeom>
        <a:solidFill>
          <a:srgbClr val="FF0000"/>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Day Begins</a:t>
          </a:r>
        </a:p>
      </dsp:txBody>
      <dsp:txXfrm>
        <a:off x="1795755" y="2569026"/>
        <a:ext cx="2814532" cy="519390"/>
      </dsp:txXfrm>
    </dsp:sp>
    <dsp:sp modelId="{8B682E86-433F-0A4B-98FF-62FEEAA8766C}">
      <dsp:nvSpPr>
        <dsp:cNvPr id="0" name=""/>
        <dsp:cNvSpPr/>
      </dsp:nvSpPr>
      <dsp:spPr>
        <a:xfrm>
          <a:off x="3203021" y="1936078"/>
          <a:ext cx="0" cy="63294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35ED528E-8E16-1347-8FFD-F2D2DEB703C7}">
      <dsp:nvSpPr>
        <dsp:cNvPr id="0" name=""/>
        <dsp:cNvSpPr/>
      </dsp:nvSpPr>
      <dsp:spPr>
        <a:xfrm>
          <a:off x="1557315" y="1815073"/>
          <a:ext cx="93080" cy="93080"/>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AF8EF0BD-F6E5-AE46-8F2C-40A131734530}">
      <dsp:nvSpPr>
        <dsp:cNvPr id="0" name=""/>
        <dsp:cNvSpPr/>
      </dsp:nvSpPr>
      <dsp:spPr>
        <a:xfrm>
          <a:off x="3156481" y="1815073"/>
          <a:ext cx="93080" cy="93080"/>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F40EAC90-2413-0141-AF9B-51AC0C0B3868}">
      <dsp:nvSpPr>
        <dsp:cNvPr id="0" name=""/>
        <dsp:cNvSpPr/>
      </dsp:nvSpPr>
      <dsp:spPr>
        <a:xfrm>
          <a:off x="3522854" y="1999372"/>
          <a:ext cx="2558665" cy="4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10:32 AM – 10:49 AM</a:t>
          </a:r>
        </a:p>
      </dsp:txBody>
      <dsp:txXfrm>
        <a:off x="3522854" y="1999372"/>
        <a:ext cx="2558665" cy="420724"/>
      </dsp:txXfrm>
    </dsp:sp>
    <dsp:sp modelId="{FE55CF70-A9A0-9245-9A37-2CE74613C439}">
      <dsp:nvSpPr>
        <dsp:cNvPr id="0" name=""/>
        <dsp:cNvSpPr/>
      </dsp:nvSpPr>
      <dsp:spPr>
        <a:xfrm>
          <a:off x="3394921" y="634810"/>
          <a:ext cx="2814532" cy="519390"/>
        </a:xfrm>
        <a:prstGeom prst="rect">
          <a:avLst/>
        </a:prstGeom>
        <a:solidFill>
          <a:srgbClr val="FF0000"/>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Break</a:t>
          </a:r>
        </a:p>
      </dsp:txBody>
      <dsp:txXfrm>
        <a:off x="3394921" y="634810"/>
        <a:ext cx="2814532" cy="519390"/>
      </dsp:txXfrm>
    </dsp:sp>
    <dsp:sp modelId="{995DD41B-1A8E-A240-ACF5-243851143DC3}">
      <dsp:nvSpPr>
        <dsp:cNvPr id="0" name=""/>
        <dsp:cNvSpPr/>
      </dsp:nvSpPr>
      <dsp:spPr>
        <a:xfrm>
          <a:off x="4802187" y="1154200"/>
          <a:ext cx="0" cy="63294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5DF9549-1D50-FB49-B1FB-70FB7EB415EF}">
      <dsp:nvSpPr>
        <dsp:cNvPr id="0" name=""/>
        <dsp:cNvSpPr/>
      </dsp:nvSpPr>
      <dsp:spPr>
        <a:xfrm>
          <a:off x="5122020" y="1303129"/>
          <a:ext cx="2558665" cy="4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12:35 PM – 1:15 PM</a:t>
          </a:r>
        </a:p>
      </dsp:txBody>
      <dsp:txXfrm>
        <a:off x="5122020" y="1303129"/>
        <a:ext cx="2558665" cy="420724"/>
      </dsp:txXfrm>
    </dsp:sp>
    <dsp:sp modelId="{5E336A30-1EBE-8046-AC5D-E28615E3E6C0}">
      <dsp:nvSpPr>
        <dsp:cNvPr id="0" name=""/>
        <dsp:cNvSpPr/>
      </dsp:nvSpPr>
      <dsp:spPr>
        <a:xfrm>
          <a:off x="4994087" y="2569026"/>
          <a:ext cx="2814532" cy="519390"/>
        </a:xfrm>
        <a:prstGeom prst="rect">
          <a:avLst/>
        </a:prstGeom>
        <a:solidFill>
          <a:srgbClr val="FF0000"/>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Lunch</a:t>
          </a:r>
        </a:p>
      </dsp:txBody>
      <dsp:txXfrm>
        <a:off x="4994087" y="2569026"/>
        <a:ext cx="2814532" cy="519390"/>
      </dsp:txXfrm>
    </dsp:sp>
    <dsp:sp modelId="{4E7301D6-3115-DA43-A67C-2465454CFEF9}">
      <dsp:nvSpPr>
        <dsp:cNvPr id="0" name=""/>
        <dsp:cNvSpPr/>
      </dsp:nvSpPr>
      <dsp:spPr>
        <a:xfrm>
          <a:off x="6401353" y="1936078"/>
          <a:ext cx="0" cy="63294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B8D795C-21A4-5345-B8DE-D5FA345C19FB}">
      <dsp:nvSpPr>
        <dsp:cNvPr id="0" name=""/>
        <dsp:cNvSpPr/>
      </dsp:nvSpPr>
      <dsp:spPr>
        <a:xfrm>
          <a:off x="4755647" y="1815073"/>
          <a:ext cx="93080" cy="93080"/>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FDD81467-484C-2F45-AC8B-61162B40F3CE}">
      <dsp:nvSpPr>
        <dsp:cNvPr id="0" name=""/>
        <dsp:cNvSpPr/>
      </dsp:nvSpPr>
      <dsp:spPr>
        <a:xfrm>
          <a:off x="6354813" y="1815073"/>
          <a:ext cx="93080" cy="93080"/>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4513506A-B096-0F4D-98A6-E8992E64191E}">
      <dsp:nvSpPr>
        <dsp:cNvPr id="0" name=""/>
        <dsp:cNvSpPr/>
      </dsp:nvSpPr>
      <dsp:spPr>
        <a:xfrm>
          <a:off x="6721186" y="1999372"/>
          <a:ext cx="2558665" cy="420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3:05 PM</a:t>
          </a:r>
        </a:p>
      </dsp:txBody>
      <dsp:txXfrm>
        <a:off x="6721186" y="1999372"/>
        <a:ext cx="2558665" cy="420724"/>
      </dsp:txXfrm>
    </dsp:sp>
    <dsp:sp modelId="{EB23937F-E37F-104A-863D-213BC1BDFA37}">
      <dsp:nvSpPr>
        <dsp:cNvPr id="0" name=""/>
        <dsp:cNvSpPr/>
      </dsp:nvSpPr>
      <dsp:spPr>
        <a:xfrm>
          <a:off x="6593253" y="634810"/>
          <a:ext cx="2814532" cy="519390"/>
        </a:xfrm>
        <a:prstGeom prst="rect">
          <a:avLst/>
        </a:prstGeom>
        <a:solidFill>
          <a:srgbClr val="FF0000"/>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Day Ends</a:t>
          </a:r>
        </a:p>
      </dsp:txBody>
      <dsp:txXfrm>
        <a:off x="6593253" y="634810"/>
        <a:ext cx="2814532" cy="519390"/>
      </dsp:txXfrm>
    </dsp:sp>
    <dsp:sp modelId="{395A364A-D977-0D49-8C25-C55C2A99BE8F}">
      <dsp:nvSpPr>
        <dsp:cNvPr id="0" name=""/>
        <dsp:cNvSpPr/>
      </dsp:nvSpPr>
      <dsp:spPr>
        <a:xfrm>
          <a:off x="8000519" y="1154200"/>
          <a:ext cx="0" cy="63294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DD999E7-896A-FD40-9A84-FFFAA0E887B8}">
      <dsp:nvSpPr>
        <dsp:cNvPr id="0" name=""/>
        <dsp:cNvSpPr/>
      </dsp:nvSpPr>
      <dsp:spPr>
        <a:xfrm>
          <a:off x="7953979" y="1815073"/>
          <a:ext cx="93080" cy="93080"/>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93DA8-4883-2C41-A50A-E367D9A975B1}">
      <dsp:nvSpPr>
        <dsp:cNvPr id="0" name=""/>
        <dsp:cNvSpPr/>
      </dsp:nvSpPr>
      <dsp:spPr>
        <a:xfrm>
          <a:off x="0" y="32543"/>
          <a:ext cx="5913437" cy="1099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We have outdoor learning on a Monday and P.E on Wednesday and Thursdays. Children shoould come to school in P.E kits on these days. </a:t>
          </a:r>
        </a:p>
      </dsp:txBody>
      <dsp:txXfrm>
        <a:off x="53688" y="86231"/>
        <a:ext cx="5806061" cy="992424"/>
      </dsp:txXfrm>
    </dsp:sp>
    <dsp:sp modelId="{FA3D85AA-F2FC-834B-B154-712EC9E67AAF}">
      <dsp:nvSpPr>
        <dsp:cNvPr id="0" name=""/>
        <dsp:cNvSpPr/>
      </dsp:nvSpPr>
      <dsp:spPr>
        <a:xfrm>
          <a:off x="0" y="1189943"/>
          <a:ext cx="5913437" cy="1099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Named water bottle (This cannot be refilled during the school day, so feel free to bring in two) </a:t>
          </a:r>
          <a:endParaRPr lang="en-US" sz="2000" kern="1200" dirty="0"/>
        </a:p>
      </dsp:txBody>
      <dsp:txXfrm>
        <a:off x="53688" y="1243631"/>
        <a:ext cx="5806061" cy="992424"/>
      </dsp:txXfrm>
    </dsp:sp>
    <dsp:sp modelId="{5F5334B3-47F5-9B4A-81E9-92F24E45638F}">
      <dsp:nvSpPr>
        <dsp:cNvPr id="0" name=""/>
        <dsp:cNvSpPr/>
      </dsp:nvSpPr>
      <dsp:spPr>
        <a:xfrm>
          <a:off x="0" y="2347343"/>
          <a:ext cx="5913437" cy="1099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Snack and packed lunch (if required)</a:t>
          </a:r>
          <a:endParaRPr lang="en-US" sz="2000" kern="1200"/>
        </a:p>
      </dsp:txBody>
      <dsp:txXfrm>
        <a:off x="53688" y="2401031"/>
        <a:ext cx="5806061" cy="992424"/>
      </dsp:txXfrm>
    </dsp:sp>
    <dsp:sp modelId="{EF65B24D-54CC-1A46-B9FD-F2C96775AE88}">
      <dsp:nvSpPr>
        <dsp:cNvPr id="0" name=""/>
        <dsp:cNvSpPr/>
      </dsp:nvSpPr>
      <dsp:spPr>
        <a:xfrm>
          <a:off x="0" y="3504744"/>
          <a:ext cx="5913437" cy="1099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Weather appropriate outdoor shoes and coat </a:t>
          </a:r>
          <a:endParaRPr lang="en-US" sz="2000" kern="1200" dirty="0"/>
        </a:p>
      </dsp:txBody>
      <dsp:txXfrm>
        <a:off x="53688" y="3558432"/>
        <a:ext cx="5806061"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3A0E8CF-726A-3440-86CF-561253FF4838}" type="datetimeFigureOut">
              <a:rPr lang="en-US" smtClean="0"/>
              <a:t>9/15/20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5CBD11A-EF22-9540-8F44-10339880481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193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0E8CF-726A-3440-86CF-561253FF4838}"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BD11A-EF22-9540-8F44-10339880481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885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0E8CF-726A-3440-86CF-561253FF4838}"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BD11A-EF22-9540-8F44-10339880481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73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0E8CF-726A-3440-86CF-561253FF4838}"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BD11A-EF22-9540-8F44-10339880481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139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0E8CF-726A-3440-86CF-561253FF4838}"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BD11A-EF22-9540-8F44-10339880481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776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3A0E8CF-726A-3440-86CF-561253FF4838}"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BD11A-EF22-9540-8F44-10339880481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120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3A0E8CF-726A-3440-86CF-561253FF4838}" type="datetimeFigureOut">
              <a:rPr lang="en-US" smtClean="0"/>
              <a:t>9/15/20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BD11A-EF22-9540-8F44-10339880481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859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3A0E8CF-726A-3440-86CF-561253FF4838}" type="datetimeFigureOut">
              <a:rPr lang="en-US" smtClean="0"/>
              <a:t>9/15/20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CBD11A-EF22-9540-8F44-10339880481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4363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0E8CF-726A-3440-86CF-561253FF4838}" type="datetimeFigureOut">
              <a:rPr lang="en-US" smtClean="0"/>
              <a:t>9/15/20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BD11A-EF22-9540-8F44-103398804813}" type="slidenum">
              <a:rPr lang="en-US" smtClean="0"/>
              <a:t>‹#›</a:t>
            </a:fld>
            <a:endParaRPr lang="en-US"/>
          </a:p>
        </p:txBody>
      </p:sp>
    </p:spTree>
    <p:extLst>
      <p:ext uri="{BB962C8B-B14F-4D97-AF65-F5344CB8AC3E}">
        <p14:creationId xmlns:p14="http://schemas.microsoft.com/office/powerpoint/2010/main" val="392911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3A0E8CF-726A-3440-86CF-561253FF4838}"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BD11A-EF22-9540-8F44-10339880481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750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3A0E8CF-726A-3440-86CF-561253FF4838}" type="datetimeFigureOut">
              <a:rPr lang="en-US" smtClean="0"/>
              <a:t>9/15/20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5CBD11A-EF22-9540-8F44-10339880481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052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3A0E8CF-726A-3440-86CF-561253FF4838}" type="datetimeFigureOut">
              <a:rPr lang="en-US" smtClean="0"/>
              <a:t>9/15/20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5CBD11A-EF22-9540-8F44-10339880481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23131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logs.glowscotland.org.uk/wl/midcalderps/"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013D77-6314-4D7E-B3AE-F64340434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504834-5C3B-4268-AA97-192F1C8B3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73CF4AE-4A21-2847-AD85-8965B5C72166}"/>
              </a:ext>
            </a:extLst>
          </p:cNvPr>
          <p:cNvSpPr>
            <a:spLocks noGrp="1"/>
          </p:cNvSpPr>
          <p:nvPr>
            <p:ph type="ctrTitle"/>
          </p:nvPr>
        </p:nvSpPr>
        <p:spPr>
          <a:xfrm>
            <a:off x="1452617" y="976508"/>
            <a:ext cx="5525305" cy="2367221"/>
          </a:xfrm>
        </p:spPr>
        <p:txBody>
          <a:bodyPr>
            <a:normAutofit/>
          </a:bodyPr>
          <a:lstStyle/>
          <a:p>
            <a:r>
              <a:rPr lang="en-US" sz="5400" cap="none" dirty="0"/>
              <a:t>Welcome to Primary 4</a:t>
            </a:r>
          </a:p>
        </p:txBody>
      </p:sp>
      <p:sp>
        <p:nvSpPr>
          <p:cNvPr id="3" name="Subtitle 2">
            <a:extLst>
              <a:ext uri="{FF2B5EF4-FFF2-40B4-BE49-F238E27FC236}">
                <a16:creationId xmlns:a16="http://schemas.microsoft.com/office/drawing/2014/main" id="{A5C273A0-F62A-8B44-BEF0-5C6EFAC4ED0C}"/>
              </a:ext>
            </a:extLst>
          </p:cNvPr>
          <p:cNvSpPr>
            <a:spLocks noGrp="1"/>
          </p:cNvSpPr>
          <p:nvPr>
            <p:ph type="subTitle" idx="1"/>
          </p:nvPr>
        </p:nvSpPr>
        <p:spPr>
          <a:xfrm>
            <a:off x="1452617" y="3531204"/>
            <a:ext cx="5530919" cy="1606576"/>
          </a:xfrm>
        </p:spPr>
        <p:txBody>
          <a:bodyPr>
            <a:normAutofit/>
          </a:bodyPr>
          <a:lstStyle/>
          <a:p>
            <a:r>
              <a:rPr lang="en-US" dirty="0"/>
              <a:t>Miss Hawes</a:t>
            </a:r>
            <a:endParaRPr lang="en-US"/>
          </a:p>
        </p:txBody>
      </p:sp>
      <p:cxnSp>
        <p:nvCxnSpPr>
          <p:cNvPr id="13" name="Straight Connector 12">
            <a:extLst>
              <a:ext uri="{FF2B5EF4-FFF2-40B4-BE49-F238E27FC236}">
                <a16:creationId xmlns:a16="http://schemas.microsoft.com/office/drawing/2014/main" id="{08499C1D-827E-4262-9D7E-C9C5D41F74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5" name="Group 14">
            <a:extLst>
              <a:ext uri="{FF2B5EF4-FFF2-40B4-BE49-F238E27FC236}">
                <a16:creationId xmlns:a16="http://schemas.microsoft.com/office/drawing/2014/main" id="{14769521-3FF2-4900-8E88-FE324129CB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16" name="Rectangle 15">
              <a:extLst>
                <a:ext uri="{FF2B5EF4-FFF2-40B4-BE49-F238E27FC236}">
                  <a16:creationId xmlns:a16="http://schemas.microsoft.com/office/drawing/2014/main" id="{81FA2858-515C-4B19-957E-E33BE2525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C120D3D-6DFE-4D3F-821A-5DEB60B85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6" descr="\\mid-fs1\Staff\Staff Shared\School Admin\badge copy.jpg">
            <a:extLst>
              <a:ext uri="{FF2B5EF4-FFF2-40B4-BE49-F238E27FC236}">
                <a16:creationId xmlns:a16="http://schemas.microsoft.com/office/drawing/2014/main" id="{F0B32068-CC7D-A84A-AE48-999C7CF0EE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44" r="4137"/>
          <a:stretch/>
        </p:blipFill>
        <p:spPr bwMode="auto">
          <a:xfrm>
            <a:off x="8116373" y="1116345"/>
            <a:ext cx="2799103"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a16="http://schemas.microsoft.com/office/drawing/2014/main" id="{734D3980-B8F4-49E4-BADC-88E2D3517D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20">
            <a:extLst>
              <a:ext uri="{FF2B5EF4-FFF2-40B4-BE49-F238E27FC236}">
                <a16:creationId xmlns:a16="http://schemas.microsoft.com/office/drawing/2014/main" id="{90E57DF2-FA2B-4494-B47E-8180C6326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301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94846310-0B3D-402C-B392-09061F938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A3A86-D41C-4CFC-896C-D90661C52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3C2C335-67CD-A44B-A963-FB0135E35940}"/>
              </a:ext>
            </a:extLst>
          </p:cNvPr>
          <p:cNvSpPr>
            <a:spLocks noGrp="1"/>
          </p:cNvSpPr>
          <p:nvPr>
            <p:ph type="title"/>
          </p:nvPr>
        </p:nvSpPr>
        <p:spPr>
          <a:xfrm>
            <a:off x="1768754" y="4275452"/>
            <a:ext cx="8643011" cy="551528"/>
          </a:xfrm>
        </p:spPr>
        <p:txBody>
          <a:bodyPr vert="horz" lIns="91440" tIns="45720" rIns="91440" bIns="0" rtlCol="0" anchor="b">
            <a:normAutofit/>
          </a:bodyPr>
          <a:lstStyle/>
          <a:p>
            <a:pPr algn="ctr"/>
            <a:r>
              <a:rPr lang="en-US" sz="3600" dirty="0"/>
              <a:t>Keep updated</a:t>
            </a:r>
          </a:p>
        </p:txBody>
      </p:sp>
      <p:sp>
        <p:nvSpPr>
          <p:cNvPr id="3" name="Content Placeholder 2">
            <a:extLst>
              <a:ext uri="{FF2B5EF4-FFF2-40B4-BE49-F238E27FC236}">
                <a16:creationId xmlns:a16="http://schemas.microsoft.com/office/drawing/2014/main" id="{99BE883A-1B98-9346-A523-75FCF3E79773}"/>
              </a:ext>
            </a:extLst>
          </p:cNvPr>
          <p:cNvSpPr>
            <a:spLocks noGrp="1"/>
          </p:cNvSpPr>
          <p:nvPr>
            <p:ph idx="1"/>
          </p:nvPr>
        </p:nvSpPr>
        <p:spPr>
          <a:xfrm>
            <a:off x="1758238" y="4995571"/>
            <a:ext cx="8643011" cy="457219"/>
          </a:xfrm>
        </p:spPr>
        <p:txBody>
          <a:bodyPr vert="horz" lIns="91440" tIns="91440" rIns="91440" bIns="91440" rtlCol="0">
            <a:noAutofit/>
          </a:bodyPr>
          <a:lstStyle/>
          <a:p>
            <a:pPr marL="0" indent="0" algn="ctr">
              <a:buNone/>
            </a:pPr>
            <a:r>
              <a:rPr lang="en-US" cap="all" dirty="0"/>
              <a:t>Blog - </a:t>
            </a:r>
            <a:r>
              <a:rPr lang="en-US" altLang="en-US" cap="all" dirty="0">
                <a:hlinkClick r:id="rId3"/>
              </a:rPr>
              <a:t>https://blogs.glowscotland.org.uk/wl/midcalderps/</a:t>
            </a:r>
            <a:endParaRPr lang="en-US" altLang="en-US" cap="all" dirty="0"/>
          </a:p>
          <a:p>
            <a:pPr marL="0" indent="0" algn="ctr">
              <a:buNone/>
            </a:pPr>
            <a:r>
              <a:rPr lang="en-US" cap="all" dirty="0"/>
              <a:t>Twitter - @</a:t>
            </a:r>
            <a:r>
              <a:rPr lang="en-US" cap="all" dirty="0" err="1"/>
              <a:t>MidCalder_PS</a:t>
            </a:r>
            <a:endParaRPr lang="en-US" cap="all" dirty="0"/>
          </a:p>
        </p:txBody>
      </p:sp>
      <p:grpSp>
        <p:nvGrpSpPr>
          <p:cNvPr id="22" name="Group 21">
            <a:extLst>
              <a:ext uri="{FF2B5EF4-FFF2-40B4-BE49-F238E27FC236}">
                <a16:creationId xmlns:a16="http://schemas.microsoft.com/office/drawing/2014/main" id="{654F6C91-B667-4929-B60B-158C21B9ED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2" y="323838"/>
            <a:ext cx="9299965" cy="3652791"/>
            <a:chOff x="7639235" y="600024"/>
            <a:chExt cx="3898557" cy="5222486"/>
          </a:xfrm>
        </p:grpSpPr>
        <p:sp>
          <p:nvSpPr>
            <p:cNvPr id="23" name="Rectangle 22">
              <a:extLst>
                <a:ext uri="{FF2B5EF4-FFF2-40B4-BE49-F238E27FC236}">
                  <a16:creationId xmlns:a16="http://schemas.microsoft.com/office/drawing/2014/main" id="{82188BD8-D89F-4620-9999-A7EA52237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5222486"/>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3BE6818-79E6-4683-9F8E-9DE0B4BCF3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429234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8A1E5949-8264-E248-B885-CB92AD81E158}"/>
              </a:ext>
            </a:extLst>
          </p:cNvPr>
          <p:cNvPicPr>
            <a:picLocks noChangeAspect="1"/>
          </p:cNvPicPr>
          <p:nvPr/>
        </p:nvPicPr>
        <p:blipFill rotWithShape="1">
          <a:blip r:embed="rId4">
            <a:extLst>
              <a:ext uri="{28A0092B-C50C-407E-A947-70E740481C1C}">
                <a14:useLocalDpi xmlns:a14="http://schemas.microsoft.com/office/drawing/2010/main" val="0"/>
              </a:ext>
            </a:extLst>
          </a:blip>
          <a:srcRect t="10449" r="2" b="2673"/>
          <a:stretch/>
        </p:blipFill>
        <p:spPr bwMode="auto">
          <a:xfrm>
            <a:off x="2079933" y="963739"/>
            <a:ext cx="8020655" cy="236922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 name="Straight Connector 25">
            <a:extLst>
              <a:ext uri="{FF2B5EF4-FFF2-40B4-BE49-F238E27FC236}">
                <a16:creationId xmlns:a16="http://schemas.microsoft.com/office/drawing/2014/main" id="{E412F86B-0657-48B2-BD05-BF3EED4DC9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5027185"/>
            <a:ext cx="864301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BD64DB3A-631F-479A-B041-4C1E38B761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54FB2A90-ACBA-4B96-98AD-8BB04A8B1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874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013D77-6314-4D7E-B3AE-F64340434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504834-5C3B-4268-AA97-192F1C8B3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73CF4AE-4A21-2847-AD85-8965B5C72166}"/>
              </a:ext>
            </a:extLst>
          </p:cNvPr>
          <p:cNvSpPr>
            <a:spLocks noGrp="1"/>
          </p:cNvSpPr>
          <p:nvPr>
            <p:ph type="ctrTitle"/>
          </p:nvPr>
        </p:nvSpPr>
        <p:spPr>
          <a:xfrm>
            <a:off x="1452617" y="976508"/>
            <a:ext cx="5525305" cy="2367221"/>
          </a:xfrm>
        </p:spPr>
        <p:txBody>
          <a:bodyPr>
            <a:normAutofit/>
          </a:bodyPr>
          <a:lstStyle/>
          <a:p>
            <a:r>
              <a:rPr lang="en-GB" sz="3600" cap="none" dirty="0">
                <a:latin typeface="Tahoma" panose="020B0604030504040204" pitchFamily="34" charset="0"/>
                <a:ea typeface="Tahoma" panose="020B0604030504040204" pitchFamily="34" charset="0"/>
                <a:cs typeface="Tahoma" panose="020B0604030504040204" pitchFamily="34" charset="0"/>
              </a:rPr>
              <a:t>I am looking forward to meeting you and working with your children this year. </a:t>
            </a:r>
          </a:p>
        </p:txBody>
      </p:sp>
      <p:sp>
        <p:nvSpPr>
          <p:cNvPr id="3" name="Subtitle 2">
            <a:extLst>
              <a:ext uri="{FF2B5EF4-FFF2-40B4-BE49-F238E27FC236}">
                <a16:creationId xmlns:a16="http://schemas.microsoft.com/office/drawing/2014/main" id="{A5C273A0-F62A-8B44-BEF0-5C6EFAC4ED0C}"/>
              </a:ext>
            </a:extLst>
          </p:cNvPr>
          <p:cNvSpPr>
            <a:spLocks noGrp="1"/>
          </p:cNvSpPr>
          <p:nvPr>
            <p:ph type="subTitle" idx="1"/>
          </p:nvPr>
        </p:nvSpPr>
        <p:spPr>
          <a:xfrm>
            <a:off x="1452617" y="3531204"/>
            <a:ext cx="5530919" cy="1606576"/>
          </a:xfrm>
        </p:spPr>
        <p:txBody>
          <a:bodyPr>
            <a:normAutofit/>
          </a:bodyPr>
          <a:lstStyle/>
          <a:p>
            <a:r>
              <a:rPr lang="en-US" cap="none" dirty="0">
                <a:latin typeface="Tahoma" panose="020B0604030504040204" pitchFamily="34" charset="0"/>
                <a:ea typeface="Tahoma" panose="020B0604030504040204" pitchFamily="34" charset="0"/>
                <a:cs typeface="Tahoma" panose="020B0604030504040204" pitchFamily="34" charset="0"/>
              </a:rPr>
              <a:t>Miss Hawes</a:t>
            </a:r>
          </a:p>
        </p:txBody>
      </p:sp>
      <p:cxnSp>
        <p:nvCxnSpPr>
          <p:cNvPr id="13" name="Straight Connector 12">
            <a:extLst>
              <a:ext uri="{FF2B5EF4-FFF2-40B4-BE49-F238E27FC236}">
                <a16:creationId xmlns:a16="http://schemas.microsoft.com/office/drawing/2014/main" id="{08499C1D-827E-4262-9D7E-C9C5D41F74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5" name="Group 14">
            <a:extLst>
              <a:ext uri="{FF2B5EF4-FFF2-40B4-BE49-F238E27FC236}">
                <a16:creationId xmlns:a16="http://schemas.microsoft.com/office/drawing/2014/main" id="{14769521-3FF2-4900-8E88-FE324129CB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16" name="Rectangle 15">
              <a:extLst>
                <a:ext uri="{FF2B5EF4-FFF2-40B4-BE49-F238E27FC236}">
                  <a16:creationId xmlns:a16="http://schemas.microsoft.com/office/drawing/2014/main" id="{81FA2858-515C-4B19-957E-E33BE2525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C120D3D-6DFE-4D3F-821A-5DEB60B85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6" descr="\\mid-fs1\Staff\Staff Shared\School Admin\badge copy.jpg">
            <a:extLst>
              <a:ext uri="{FF2B5EF4-FFF2-40B4-BE49-F238E27FC236}">
                <a16:creationId xmlns:a16="http://schemas.microsoft.com/office/drawing/2014/main" id="{F0B32068-CC7D-A84A-AE48-999C7CF0EE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44" r="4137"/>
          <a:stretch/>
        </p:blipFill>
        <p:spPr bwMode="auto">
          <a:xfrm>
            <a:off x="8116373" y="1116345"/>
            <a:ext cx="2799103"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a16="http://schemas.microsoft.com/office/drawing/2014/main" id="{734D3980-B8F4-49E4-BADC-88E2D3517D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20">
            <a:extLst>
              <a:ext uri="{FF2B5EF4-FFF2-40B4-BE49-F238E27FC236}">
                <a16:creationId xmlns:a16="http://schemas.microsoft.com/office/drawing/2014/main" id="{90E57DF2-FA2B-4494-B47E-8180C6326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04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1515F99-DF36-FE41-B252-FD88BA0B5EE8}"/>
              </a:ext>
            </a:extLst>
          </p:cNvPr>
          <p:cNvSpPr>
            <a:spLocks noGrp="1"/>
          </p:cNvSpPr>
          <p:nvPr>
            <p:ph type="title"/>
          </p:nvPr>
        </p:nvSpPr>
        <p:spPr>
          <a:xfrm>
            <a:off x="1451579" y="2303047"/>
            <a:ext cx="3272093" cy="2674198"/>
          </a:xfrm>
        </p:spPr>
        <p:txBody>
          <a:bodyPr anchor="t">
            <a:normAutofit/>
          </a:bodyPr>
          <a:lstStyle/>
          <a:p>
            <a:r>
              <a:rPr lang="en-US" dirty="0"/>
              <a:t>Classroom expectations</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AC42299-AB32-47D9-A2B1-24B8A9FCC332}"/>
              </a:ext>
            </a:extLst>
          </p:cNvPr>
          <p:cNvGraphicFramePr>
            <a:graphicFrameLocks noGrp="1"/>
          </p:cNvGraphicFramePr>
          <p:nvPr>
            <p:ph idx="1"/>
            <p:extLst>
              <p:ext uri="{D42A27DB-BD31-4B8C-83A1-F6EECF244321}">
                <p14:modId xmlns:p14="http://schemas.microsoft.com/office/powerpoint/2010/main" val="224114263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188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324A484-9BC1-1E41-9DEE-1E43F16949C1}"/>
              </a:ext>
            </a:extLst>
          </p:cNvPr>
          <p:cNvSpPr>
            <a:spLocks noGrp="1"/>
          </p:cNvSpPr>
          <p:nvPr>
            <p:ph type="title"/>
          </p:nvPr>
        </p:nvSpPr>
        <p:spPr>
          <a:xfrm>
            <a:off x="1451579" y="2303047"/>
            <a:ext cx="3272093" cy="2674198"/>
          </a:xfrm>
        </p:spPr>
        <p:txBody>
          <a:bodyPr anchor="t">
            <a:normAutofit/>
          </a:bodyPr>
          <a:lstStyle/>
          <a:p>
            <a:r>
              <a:rPr lang="en-US"/>
              <a:t>So far in primary 4…</a:t>
            </a:r>
          </a:p>
        </p:txBody>
      </p:sp>
      <p:cxnSp>
        <p:nvCxnSpPr>
          <p:cNvPr id="28" name="Straight Connector 2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32" name="Picture 3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61E60F9-53E2-45B6-8627-12C505F0C309}"/>
              </a:ext>
            </a:extLst>
          </p:cNvPr>
          <p:cNvGraphicFramePr>
            <a:graphicFrameLocks noGrp="1"/>
          </p:cNvGraphicFramePr>
          <p:nvPr>
            <p:ph idx="1"/>
            <p:extLst>
              <p:ext uri="{D42A27DB-BD31-4B8C-83A1-F6EECF244321}">
                <p14:modId xmlns:p14="http://schemas.microsoft.com/office/powerpoint/2010/main" val="221575623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287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7A5DC7-7436-784E-95B5-B6A987AF3CDF}"/>
              </a:ext>
            </a:extLst>
          </p:cNvPr>
          <p:cNvSpPr>
            <a:spLocks noGrp="1"/>
          </p:cNvSpPr>
          <p:nvPr>
            <p:ph type="title"/>
          </p:nvPr>
        </p:nvSpPr>
        <p:spPr>
          <a:xfrm>
            <a:off x="1451579" y="804519"/>
            <a:ext cx="9603275" cy="1049235"/>
          </a:xfrm>
        </p:spPr>
        <p:txBody>
          <a:bodyPr>
            <a:normAutofit/>
          </a:bodyPr>
          <a:lstStyle/>
          <a:p>
            <a:r>
              <a:rPr lang="en-US" dirty="0"/>
              <a:t>A typical Day in Primary 4</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1263D738-E4E7-4916-9392-70F749B37E1B}"/>
              </a:ext>
            </a:extLst>
          </p:cNvPr>
          <p:cNvGraphicFramePr>
            <a:graphicFrameLocks noGrp="1"/>
          </p:cNvGraphicFramePr>
          <p:nvPr>
            <p:ph idx="1"/>
            <p:extLst>
              <p:ext uri="{D42A27DB-BD31-4B8C-83A1-F6EECF244321}">
                <p14:modId xmlns:p14="http://schemas.microsoft.com/office/powerpoint/2010/main" val="3191240834"/>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traight Connector 7">
            <a:extLst>
              <a:ext uri="{FF2B5EF4-FFF2-40B4-BE49-F238E27FC236}">
                <a16:creationId xmlns:a16="http://schemas.microsoft.com/office/drawing/2014/main" id="{B9A18298-5255-0543-91C9-109780C19593}"/>
              </a:ext>
            </a:extLst>
          </p:cNvPr>
          <p:cNvSpPr/>
          <p:nvPr/>
        </p:nvSpPr>
        <p:spPr>
          <a:xfrm>
            <a:off x="9448798" y="3429000"/>
            <a:ext cx="1" cy="651164"/>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p:spPr>
        <p:style>
          <a:lnRef idx="2">
            <a:scrgbClr r="0" g="0" b="0"/>
          </a:lnRef>
          <a:fillRef idx="1">
            <a:scrgbClr r="0" g="0" b="0"/>
          </a:fillRef>
          <a:effectRef idx="0">
            <a:scrgbClr r="0" g="0" b="0"/>
          </a:effectRef>
          <a:fontRef idx="minor">
            <a:schemeClr val="lt1"/>
          </a:fontRef>
        </p:style>
      </p:sp>
      <p:sp>
        <p:nvSpPr>
          <p:cNvPr id="10" name="Straight Connector 9">
            <a:extLst>
              <a:ext uri="{FF2B5EF4-FFF2-40B4-BE49-F238E27FC236}">
                <a16:creationId xmlns:a16="http://schemas.microsoft.com/office/drawing/2014/main" id="{FED510B6-A237-2345-836D-541112A50DAF}"/>
              </a:ext>
            </a:extLst>
          </p:cNvPr>
          <p:cNvSpPr/>
          <p:nvPr/>
        </p:nvSpPr>
        <p:spPr>
          <a:xfrm>
            <a:off x="4641271" y="4301836"/>
            <a:ext cx="1" cy="651164"/>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p:spPr>
        <p:style>
          <a:lnRef idx="2">
            <a:scrgbClr r="0" g="0" b="0"/>
          </a:lnRef>
          <a:fillRef idx="1">
            <a:scrgbClr r="0" g="0" b="0"/>
          </a:fillRef>
          <a:effectRef idx="0">
            <a:scrgbClr r="0" g="0" b="0"/>
          </a:effectRef>
          <a:fontRef idx="minor">
            <a:schemeClr val="lt1"/>
          </a:fontRef>
        </p:style>
      </p:sp>
      <p:sp>
        <p:nvSpPr>
          <p:cNvPr id="12" name="Straight Connector 11">
            <a:extLst>
              <a:ext uri="{FF2B5EF4-FFF2-40B4-BE49-F238E27FC236}">
                <a16:creationId xmlns:a16="http://schemas.microsoft.com/office/drawing/2014/main" id="{70AE4358-927F-DF40-8D1D-478B5AE2C32A}"/>
              </a:ext>
            </a:extLst>
          </p:cNvPr>
          <p:cNvSpPr/>
          <p:nvPr/>
        </p:nvSpPr>
        <p:spPr>
          <a:xfrm>
            <a:off x="7848310" y="4212248"/>
            <a:ext cx="1" cy="651164"/>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p:spPr>
        <p:style>
          <a:lnRef idx="2">
            <a:scrgbClr r="0" g="0" b="0"/>
          </a:lnRef>
          <a:fillRef idx="1">
            <a:scrgbClr r="0" g="0" b="0"/>
          </a:fillRef>
          <a:effectRef idx="0">
            <a:scrgbClr r="0" g="0" b="0"/>
          </a:effectRef>
          <a:fontRef idx="minor">
            <a:schemeClr val="lt1"/>
          </a:fontRef>
        </p:style>
      </p:sp>
    </p:spTree>
    <p:extLst>
      <p:ext uri="{BB962C8B-B14F-4D97-AF65-F5344CB8AC3E}">
        <p14:creationId xmlns:p14="http://schemas.microsoft.com/office/powerpoint/2010/main" val="141860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A83E2C9-A497-9448-BB18-7A3E8A4E503E}"/>
              </a:ext>
            </a:extLst>
          </p:cNvPr>
          <p:cNvSpPr>
            <a:spLocks noGrp="1"/>
          </p:cNvSpPr>
          <p:nvPr>
            <p:ph type="title"/>
          </p:nvPr>
        </p:nvSpPr>
        <p:spPr>
          <a:xfrm>
            <a:off x="1451579" y="2303047"/>
            <a:ext cx="3272093" cy="2674198"/>
          </a:xfrm>
        </p:spPr>
        <p:txBody>
          <a:bodyPr anchor="t">
            <a:normAutofit/>
          </a:bodyPr>
          <a:lstStyle/>
          <a:p>
            <a:r>
              <a:rPr lang="en-US" dirty="0"/>
              <a:t>Ready to learn</a:t>
            </a:r>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01065FC-3B4B-4A52-BB00-44CD4F39F85B}"/>
              </a:ext>
            </a:extLst>
          </p:cNvPr>
          <p:cNvGraphicFramePr>
            <a:graphicFrameLocks noGrp="1"/>
          </p:cNvGraphicFramePr>
          <p:nvPr>
            <p:ph idx="1"/>
            <p:extLst>
              <p:ext uri="{D42A27DB-BD31-4B8C-83A1-F6EECF244321}">
                <p14:modId xmlns:p14="http://schemas.microsoft.com/office/powerpoint/2010/main" val="292862272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480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A62EF-CD39-FE47-971A-9EA855B38D9B}"/>
              </a:ext>
            </a:extLst>
          </p:cNvPr>
          <p:cNvSpPr>
            <a:spLocks noGrp="1"/>
          </p:cNvSpPr>
          <p:nvPr>
            <p:ph type="title"/>
          </p:nvPr>
        </p:nvSpPr>
        <p:spPr>
          <a:xfrm>
            <a:off x="849683" y="1240076"/>
            <a:ext cx="2727813" cy="4584527"/>
          </a:xfrm>
        </p:spPr>
        <p:txBody>
          <a:bodyPr>
            <a:normAutofit/>
          </a:bodyPr>
          <a:lstStyle/>
          <a:p>
            <a:r>
              <a:rPr lang="en-US" sz="2700">
                <a:solidFill>
                  <a:srgbClr val="FFFFFF"/>
                </a:solidFill>
              </a:rPr>
              <a:t>Things to expect due to coronavirus </a:t>
            </a:r>
          </a:p>
        </p:txBody>
      </p:sp>
      <p:sp>
        <p:nvSpPr>
          <p:cNvPr id="3" name="Content Placeholder 2">
            <a:extLst>
              <a:ext uri="{FF2B5EF4-FFF2-40B4-BE49-F238E27FC236}">
                <a16:creationId xmlns:a16="http://schemas.microsoft.com/office/drawing/2014/main" id="{A4AE92AE-6852-7B47-B887-48D9D1CCF762}"/>
              </a:ext>
            </a:extLst>
          </p:cNvPr>
          <p:cNvSpPr>
            <a:spLocks noGrp="1"/>
          </p:cNvSpPr>
          <p:nvPr>
            <p:ph idx="1"/>
          </p:nvPr>
        </p:nvSpPr>
        <p:spPr>
          <a:xfrm>
            <a:off x="4705594" y="1240077"/>
            <a:ext cx="6034827" cy="4916465"/>
          </a:xfrm>
        </p:spPr>
        <p:txBody>
          <a:bodyPr anchor="t">
            <a:normAutofit/>
          </a:bodyPr>
          <a:lstStyle/>
          <a:p>
            <a:pPr>
              <a:lnSpc>
                <a:spcPct val="110000"/>
              </a:lnSpc>
            </a:pPr>
            <a:r>
              <a:rPr lang="en-GB" sz="1900" dirty="0"/>
              <a:t>Primary 4 will enter and leave the school through the fire exit in the middle area block. We will be washing our hands regularly throughout the day to ensure we are as safe as possible. If you would like to provide your own hand sanitiser for your child, please feel free to do so. </a:t>
            </a:r>
          </a:p>
          <a:p>
            <a:pPr>
              <a:lnSpc>
                <a:spcPct val="110000"/>
              </a:lnSpc>
            </a:pPr>
            <a:r>
              <a:rPr lang="en-GB" sz="1900" dirty="0"/>
              <a:t>All children have been provided with their own individual stationery packet. This will remain in school at all times.  This means that children do not need to supply their own stationery but feel free to if you wish. </a:t>
            </a:r>
          </a:p>
          <a:p>
            <a:pPr>
              <a:lnSpc>
                <a:spcPct val="110000"/>
              </a:lnSpc>
            </a:pPr>
            <a:r>
              <a:rPr lang="en-GB" sz="1900" dirty="0"/>
              <a:t>We will enforce a 72 hour ‘rest period’ for resources and books following government guidelines. </a:t>
            </a:r>
          </a:p>
          <a:p>
            <a:pPr>
              <a:lnSpc>
                <a:spcPct val="110000"/>
              </a:lnSpc>
            </a:pPr>
            <a:r>
              <a:rPr lang="en-GB" sz="1900" dirty="0"/>
              <a:t>Social distancing between pupils and teachers is being enforced to make sure that everyone feels safe at all time.</a:t>
            </a:r>
            <a:endParaRPr lang="en-US" sz="1900" dirty="0"/>
          </a:p>
        </p:txBody>
      </p:sp>
    </p:spTree>
    <p:extLst>
      <p:ext uri="{BB962C8B-B14F-4D97-AF65-F5344CB8AC3E}">
        <p14:creationId xmlns:p14="http://schemas.microsoft.com/office/powerpoint/2010/main" val="180394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0" name="Rectangle 22">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270564-E638-B948-B1B7-A048F0B23427}"/>
              </a:ext>
            </a:extLst>
          </p:cNvPr>
          <p:cNvSpPr>
            <a:spLocks noGrp="1"/>
          </p:cNvSpPr>
          <p:nvPr>
            <p:ph type="title"/>
          </p:nvPr>
        </p:nvSpPr>
        <p:spPr>
          <a:xfrm>
            <a:off x="849683" y="1240076"/>
            <a:ext cx="2727813" cy="4584527"/>
          </a:xfrm>
        </p:spPr>
        <p:txBody>
          <a:bodyPr>
            <a:normAutofit/>
          </a:bodyPr>
          <a:lstStyle/>
          <a:p>
            <a:r>
              <a:rPr lang="en-US" sz="3000">
                <a:solidFill>
                  <a:srgbClr val="FFFFFF"/>
                </a:solidFill>
              </a:rPr>
              <a:t>Curriculum Recovery</a:t>
            </a:r>
          </a:p>
        </p:txBody>
      </p:sp>
      <p:sp>
        <p:nvSpPr>
          <p:cNvPr id="3" name="Content Placeholder 2">
            <a:extLst>
              <a:ext uri="{FF2B5EF4-FFF2-40B4-BE49-F238E27FC236}">
                <a16:creationId xmlns:a16="http://schemas.microsoft.com/office/drawing/2014/main" id="{7C6B8768-4F36-6C44-AED7-6D473E68FF6D}"/>
              </a:ext>
            </a:extLst>
          </p:cNvPr>
          <p:cNvSpPr>
            <a:spLocks noGrp="1"/>
          </p:cNvSpPr>
          <p:nvPr>
            <p:ph idx="1"/>
          </p:nvPr>
        </p:nvSpPr>
        <p:spPr>
          <a:xfrm>
            <a:off x="4705594" y="1240077"/>
            <a:ext cx="6034827" cy="4916465"/>
          </a:xfrm>
        </p:spPr>
        <p:txBody>
          <a:bodyPr anchor="t">
            <a:normAutofit/>
          </a:bodyPr>
          <a:lstStyle/>
          <a:p>
            <a:r>
              <a:rPr lang="en-GB"/>
              <a:t>This term we will be focussing on our children’s emotional and physical health and wellbeing.  We will do this through a variety of lessons within the classroom and utilising our outdoor spaces. In the middle area our first interdisciplinary context for learning will be ‘The Enchanted Wood’. </a:t>
            </a:r>
          </a:p>
          <a:p>
            <a:pPr marL="0" indent="0">
              <a:buNone/>
            </a:pPr>
            <a:endParaRPr lang="en-US"/>
          </a:p>
        </p:txBody>
      </p:sp>
    </p:spTree>
    <p:extLst>
      <p:ext uri="{BB962C8B-B14F-4D97-AF65-F5344CB8AC3E}">
        <p14:creationId xmlns:p14="http://schemas.microsoft.com/office/powerpoint/2010/main" val="202564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9EF9F7-65F8-114F-820F-1DF9E1B291B5}"/>
              </a:ext>
            </a:extLst>
          </p:cNvPr>
          <p:cNvSpPr>
            <a:spLocks noGrp="1"/>
          </p:cNvSpPr>
          <p:nvPr>
            <p:ph type="title"/>
          </p:nvPr>
        </p:nvSpPr>
        <p:spPr>
          <a:xfrm>
            <a:off x="849683" y="1240076"/>
            <a:ext cx="2727813" cy="4584527"/>
          </a:xfrm>
        </p:spPr>
        <p:txBody>
          <a:bodyPr>
            <a:normAutofit/>
          </a:bodyPr>
          <a:lstStyle/>
          <a:p>
            <a:r>
              <a:rPr lang="en-US">
                <a:solidFill>
                  <a:srgbClr val="FFFFFF"/>
                </a:solidFill>
              </a:rPr>
              <a:t>How you can help</a:t>
            </a:r>
          </a:p>
        </p:txBody>
      </p:sp>
      <p:sp>
        <p:nvSpPr>
          <p:cNvPr id="3" name="Content Placeholder 2">
            <a:extLst>
              <a:ext uri="{FF2B5EF4-FFF2-40B4-BE49-F238E27FC236}">
                <a16:creationId xmlns:a16="http://schemas.microsoft.com/office/drawing/2014/main" id="{FD893F2F-DD41-8246-80D7-144F2AED8C09}"/>
              </a:ext>
            </a:extLst>
          </p:cNvPr>
          <p:cNvSpPr>
            <a:spLocks noGrp="1"/>
          </p:cNvSpPr>
          <p:nvPr>
            <p:ph idx="1"/>
          </p:nvPr>
        </p:nvSpPr>
        <p:spPr>
          <a:xfrm>
            <a:off x="4705594" y="1240077"/>
            <a:ext cx="6034827" cy="4916465"/>
          </a:xfrm>
        </p:spPr>
        <p:txBody>
          <a:bodyPr anchor="t">
            <a:normAutofit/>
          </a:bodyPr>
          <a:lstStyle/>
          <a:p>
            <a:r>
              <a:rPr lang="en-US" dirty="0"/>
              <a:t>Practice times tables</a:t>
            </a:r>
          </a:p>
          <a:p>
            <a:r>
              <a:rPr lang="en-US" dirty="0"/>
              <a:t>Practice spelling words </a:t>
            </a:r>
          </a:p>
          <a:p>
            <a:r>
              <a:rPr lang="en-US" dirty="0"/>
              <a:t>Encourage use of sum dog, top marks and digital learning </a:t>
            </a:r>
          </a:p>
          <a:p>
            <a:r>
              <a:rPr lang="en-US" dirty="0"/>
              <a:t>Encourage reading for enjoyment </a:t>
            </a:r>
          </a:p>
          <a:p>
            <a:r>
              <a:rPr lang="en-US" dirty="0"/>
              <a:t>Communicate your concerns with us</a:t>
            </a:r>
          </a:p>
          <a:p>
            <a:r>
              <a:rPr lang="en-US" dirty="0"/>
              <a:t>Use our school blog/website/twitter to keep up to date with school and class achievements  </a:t>
            </a:r>
          </a:p>
        </p:txBody>
      </p:sp>
    </p:spTree>
    <p:extLst>
      <p:ext uri="{BB962C8B-B14F-4D97-AF65-F5344CB8AC3E}">
        <p14:creationId xmlns:p14="http://schemas.microsoft.com/office/powerpoint/2010/main" val="238287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A65455-C6F8-2D4C-8C9D-4493A24DE3BE}"/>
              </a:ext>
            </a:extLst>
          </p:cNvPr>
          <p:cNvSpPr>
            <a:spLocks noGrp="1"/>
          </p:cNvSpPr>
          <p:nvPr>
            <p:ph type="title"/>
          </p:nvPr>
        </p:nvSpPr>
        <p:spPr>
          <a:xfrm>
            <a:off x="849683" y="1240076"/>
            <a:ext cx="2727813" cy="4584527"/>
          </a:xfrm>
        </p:spPr>
        <p:txBody>
          <a:bodyPr>
            <a:normAutofit/>
          </a:bodyPr>
          <a:lstStyle/>
          <a:p>
            <a:r>
              <a:rPr lang="en-US" sz="3000">
                <a:solidFill>
                  <a:srgbClr val="FFFFFF"/>
                </a:solidFill>
              </a:rPr>
              <a:t>Celebrating Success</a:t>
            </a:r>
          </a:p>
        </p:txBody>
      </p:sp>
      <p:sp>
        <p:nvSpPr>
          <p:cNvPr id="3" name="Content Placeholder 2">
            <a:extLst>
              <a:ext uri="{FF2B5EF4-FFF2-40B4-BE49-F238E27FC236}">
                <a16:creationId xmlns:a16="http://schemas.microsoft.com/office/drawing/2014/main" id="{3FF338D4-1DF9-B546-B414-4BC6F272A8A4}"/>
              </a:ext>
            </a:extLst>
          </p:cNvPr>
          <p:cNvSpPr>
            <a:spLocks noGrp="1"/>
          </p:cNvSpPr>
          <p:nvPr>
            <p:ph idx="1"/>
          </p:nvPr>
        </p:nvSpPr>
        <p:spPr>
          <a:xfrm>
            <a:off x="4705594" y="1240077"/>
            <a:ext cx="6034827" cy="4916465"/>
          </a:xfrm>
        </p:spPr>
        <p:txBody>
          <a:bodyPr anchor="t">
            <a:normAutofit/>
          </a:bodyPr>
          <a:lstStyle/>
          <a:p>
            <a:r>
              <a:rPr lang="en-US"/>
              <a:t>School Newsletters, Blog and Twitter</a:t>
            </a:r>
          </a:p>
          <a:p>
            <a:r>
              <a:rPr lang="en-US"/>
              <a:t>Special Mentions</a:t>
            </a:r>
          </a:p>
          <a:p>
            <a:r>
              <a:rPr lang="en-US"/>
              <a:t>Sharing our work – Mid Calder Magic Moments</a:t>
            </a:r>
          </a:p>
          <a:p>
            <a:r>
              <a:rPr lang="en-US"/>
              <a:t>Living the values certificates</a:t>
            </a:r>
          </a:p>
          <a:p>
            <a:r>
              <a:rPr lang="en-US"/>
              <a:t>House Points</a:t>
            </a:r>
          </a:p>
          <a:p>
            <a:r>
              <a:rPr lang="en-US"/>
              <a:t>Personal Points within our P4 classroom </a:t>
            </a:r>
          </a:p>
          <a:p>
            <a:endParaRPr lang="en-US"/>
          </a:p>
          <a:p>
            <a:endParaRPr lang="en-US"/>
          </a:p>
        </p:txBody>
      </p:sp>
    </p:spTree>
    <p:extLst>
      <p:ext uri="{BB962C8B-B14F-4D97-AF65-F5344CB8AC3E}">
        <p14:creationId xmlns:p14="http://schemas.microsoft.com/office/powerpoint/2010/main" val="5435659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10</TotalTime>
  <Words>507</Words>
  <Application>Microsoft Macintosh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Gallery</vt:lpstr>
      <vt:lpstr>Welcome to Primary 4</vt:lpstr>
      <vt:lpstr>Classroom expectations</vt:lpstr>
      <vt:lpstr>So far in primary 4…</vt:lpstr>
      <vt:lpstr>A typical Day in Primary 4</vt:lpstr>
      <vt:lpstr>Ready to learn</vt:lpstr>
      <vt:lpstr>Things to expect due to coronavirus </vt:lpstr>
      <vt:lpstr>Curriculum Recovery</vt:lpstr>
      <vt:lpstr>How you can help</vt:lpstr>
      <vt:lpstr>Celebrating Success</vt:lpstr>
      <vt:lpstr>Keep updated</vt:lpstr>
      <vt:lpstr>I am looking forward to meeting you and working with your children this year.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Primary 4</dc:title>
  <dc:creator>Susanna Hawes</dc:creator>
  <cp:lastModifiedBy>Susanna Hawes</cp:lastModifiedBy>
  <cp:revision>4</cp:revision>
  <dcterms:created xsi:type="dcterms:W3CDTF">2020-09-03T15:43:52Z</dcterms:created>
  <dcterms:modified xsi:type="dcterms:W3CDTF">2020-09-15T07:08:53Z</dcterms:modified>
</cp:coreProperties>
</file>