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8" r:id="rId2"/>
    <p:sldId id="264" r:id="rId3"/>
    <p:sldId id="279" r:id="rId4"/>
    <p:sldId id="268" r:id="rId5"/>
    <p:sldId id="280" r:id="rId6"/>
    <p:sldId id="269" r:id="rId7"/>
    <p:sldId id="281" r:id="rId8"/>
    <p:sldId id="270" r:id="rId9"/>
    <p:sldId id="282" r:id="rId10"/>
    <p:sldId id="271" r:id="rId11"/>
    <p:sldId id="283" r:id="rId12"/>
    <p:sldId id="272" r:id="rId13"/>
    <p:sldId id="284" r:id="rId14"/>
    <p:sldId id="273" r:id="rId15"/>
    <p:sldId id="285" r:id="rId16"/>
    <p:sldId id="274" r:id="rId17"/>
    <p:sldId id="286" r:id="rId18"/>
    <p:sldId id="275" r:id="rId19"/>
    <p:sldId id="287" r:id="rId20"/>
    <p:sldId id="276" r:id="rId21"/>
    <p:sldId id="288" r:id="rId22"/>
    <p:sldId id="277" r:id="rId23"/>
    <p:sldId id="289" r:id="rId24"/>
    <p:sldId id="290" r:id="rId25"/>
    <p:sldId id="278" r:id="rId26"/>
    <p:sldId id="267" r:id="rId27"/>
  </p:sldIdLst>
  <p:sldSz cx="9144000" cy="6858000" type="screen4x3"/>
  <p:notesSz cx="6858000" cy="9144000"/>
  <p:embeddedFontLst>
    <p:embeddedFont>
      <p:font typeface="Twinkl" panose="020B0604020202020204" charset="0"/>
      <p:regular r:id="rId30"/>
      <p:bold r:id="rId31"/>
    </p:embeddedFont>
    <p:embeddedFont>
      <p:font typeface="Sassoon Infant Rg" panose="02000503030000020003" charset="0"/>
      <p:regular r:id="rId32"/>
      <p:bold r:id="rId33"/>
    </p:embeddedFont>
    <p:embeddedFont>
      <p:font typeface="Twinkl SemiBold" charset="0"/>
      <p:bold r:id="rId34"/>
    </p:embeddedFont>
    <p:embeddedFont>
      <p:font typeface="Tuffy" panose="020B0603060100000000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4" autoAdjust="0"/>
    <p:restoredTop sz="94660"/>
  </p:normalViewPr>
  <p:slideViewPr>
    <p:cSldViewPr snapToGrid="0" showGuides="1">
      <p:cViewPr>
        <p:scale>
          <a:sx n="90" d="100"/>
          <a:sy n="90" d="100"/>
        </p:scale>
        <p:origin x="-672" y="228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750717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05200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3.33333E-6 -3.33333E-6 C -0.00174 0.02107 -0.00521 0.0419 -0.00521 0.0632 C -0.00521 0.09607 -0.00295 0.12871 -3.33333E-6 0.16135 C 0.00104 0.17431 0.0092 0.19468 0.0158 0.20348 C 0.02031 0.20949 0.02587 0.21366 0.0316 0.2176 C 0.03646 0.22084 0.04236 0.2213 0.04739 0.22454 C 0.05295 0.22824 0.05746 0.23473 0.06319 0.23866 C 0.10677 0.2676 0.04948 0.21945 0.09462 0.25973 C 0.11042 0.25718 0.12656 0.25741 0.14201 0.25255 C 0.14965 0.25023 0.1559 0.2426 0.16319 0.23866 C 0.16823 0.23565 0.17361 0.2338 0.17899 0.23148 C 0.19566 0.19815 0.1875 0.21852 0.2 0.16829 L 0.20521 0.14746 C 0.20226 0.08102 0.20503 0.04769 0.19462 -0.00694 C 0.1934 -0.01412 0.19114 -0.02106 0.18941 -0.02801 C 0.19201 -0.10926 0.17274 -0.15856 0.20521 -0.21041 C 0.21007 -0.21805 0.21476 -0.22592 0.22101 -0.23148 C 0.22569 -0.23564 0.2316 -0.23611 0.2368 -0.23865 C 0.24479 -0.2456 0.25746 -0.25949 0.2684 -0.25949 C 0.27726 -0.25949 0.28594 -0.25486 0.29462 -0.25254 C 0.30521 -0.24328 0.31927 -0.23865 0.32621 -0.22453 L 0.34739 -0.1824 C 0.35521 -0.14004 0.35937 -0.125 0.36319 -0.08426 C 0.36528 -0.06088 0.36562 -0.03727 0.3684 -0.01412 C 0.36927 -0.00671 0.37222 -0.00023 0.37361 0.00695 C 0.37743 0.0257 0.37951 0.04491 0.3842 0.0632 C 0.38767 0.07709 0.38854 0.09283 0.39462 0.10533 C 0.40937 0.13449 0.40069 0.12037 0.42101 0.14746 C 0.4368 0.14491 0.45312 0.14653 0.4684 0.14028 C 0.47673 0.13681 0.48455 0.12894 0.48941 0.11922 C 0.49566 0.10695 0.49496 0.09051 0.5 0.07709 C 0.51302 0.0426 0.50798 0.05903 0.5158 0.02801 C 0.5243 -0.06296 0.52101 -0.00926 0.52101 -0.13333 " pathEditMode="relative" ptsTypes="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Panda!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(ebread@flickr.com)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640126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026059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7261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295 0.10046 0.00521 0.16111 -0.0158 0.2456 C -0.01771 0.25255 -0.01771 0.26088 -0.02118 0.26667 C -0.02847 0.27894 -0.04236 0.2831 -0.05278 0.28773 C -0.06858 0.28519 -0.08437 0.28403 -0.1 0.28056 C -0.10555 0.2794 -0.11146 0.27824 -0.1158 0.27361 C -0.12083 0.26829 -0.12378 0.26019 -0.12639 0.25255 C -0.1309 0.23912 -0.13333 0.22454 -0.13698 0.21042 C -0.13871 0.20347 -0.1408 0.19653 -0.14219 0.18935 C -0.15538 0.11898 -0.14809 0.15162 -0.16319 0.0912 C -0.16319 0.0912 -0.17378 0.04907 -0.17378 0.04907 C -0.18472 -0.03843 -0.17309 0.04028 -0.1842 -0.01412 C -0.20417 -0.11111 -0.18507 -0.03171 -0.20538 -0.11227 C -0.20712 -0.11944 -0.20538 -0.13102 -0.21059 -0.13333 L -0.22639 -0.14028 C -0.2316 -0.13796 -0.23785 -0.13796 -0.24219 -0.13333 C -0.25347 -0.1213 -0.25989 -0.0831 -0.26319 -0.07014 L -0.27378 -0.02824 L -0.27899 0.00694 C -0.28073 0.03796 -0.2842 0.11667 -0.28958 0.1544 C -0.29462 0.1912 -0.2934 0.21157 -0.3158 0.23148 C -0.32048 0.23565 -0.32639 0.23611 -0.3316 0.23843 C -0.39462 0.23148 -0.38819 0.25625 -0.40521 0.20347 C -0.40746 0.19653 -0.40885 0.18935 -0.41059 0.18241 C -0.41233 0.16134 -0.41423 0.14028 -0.4158 0.11921 C -0.41771 0.09352 -0.41823 0.06759 -0.42101 0.04213 C -0.42187 0.03472 -0.425 0.02824 -0.42639 0.02106 C -0.43542 -0.02755 -0.42483 -0.00046 -0.44219 -0.03519 C -0.44392 -0.04213 -0.44219 -0.05394 -0.44739 -0.05625 C -0.4625 -0.06296 -0.47847 -0.04491 -0.48941 -0.03519 C -0.49114 -0.02824 -0.49167 -0.02014 -0.49479 -0.01412 C -0.49878 -0.00579 -0.50746 -0.00208 -0.51059 0.00694 C -0.51649 0.02454 -0.51649 0.04468 -0.52101 0.06319 C -0.52274 0.07014 -0.52483 0.07708 -0.52621 0.08403 C -0.52673 0.08611 -0.53403 0.12847 -0.5368 0.13333 C -0.5408 0.13981 -0.54739 0.14259 -0.5526 0.14722 C -0.55781 0.14491 -0.56337 0.14352 -0.5684 0.14028 C -0.57413 0.13657 -0.57795 0.12778 -0.5842 0.12616 C -0.58802 0.12523 -0.59114 0.13102 -0.59462 0.13333 " pathEditMode="relative" ptsTypes="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215" y="0"/>
            <a:ext cx="10314432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Hippo!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(M Malinov@flickr.com)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434546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026059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79243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3.88889E-6 2.59259E-6 C 0.00104 0.01273 0.01059 0.1243 0.01059 0.13356 C 0.01059 0.17569 0.00816 0.21782 0.00521 0.25972 C 0.00434 0.27245 -0.00417 0.29352 -0.01059 0.30185 C -0.01806 0.3118 -0.03907 0.32453 -0.0474 0.33009 C -0.07014 0.32754 -0.09358 0.33009 -0.1158 0.32291 C -0.13108 0.31805 -0.15799 0.2949 -0.15799 0.2949 C -0.18802 0.23449 -0.15191 0.31088 -0.17379 0.25278 C -0.17657 0.24514 -0.18143 0.23935 -0.1842 0.23171 C -0.20608 0.17361 -0.16979 0.25 -0.2 0.18958 C -0.20174 0.17315 -0.20295 0.15671 -0.20538 0.14051 C -0.20643 0.13333 -0.21059 0.12685 -0.21059 0.11944 C -0.21059 0.09583 -0.20851 0.07245 -0.20538 0.0493 C -0.2033 0.03472 -0.19479 0.00717 -0.19479 0.00717 C -0.19792 -0.09097 -0.16684 -0.13565 -0.2158 -0.16829 C -0.22084 -0.17153 -0.22639 -0.17292 -0.2316 -0.17523 C -0.2408 -0.17361 -0.27153 -0.17084 -0.2842 -0.16135 C -0.29532 -0.15301 -0.3158 -0.13334 -0.3158 -0.13334 C -0.32292 -0.11922 -0.33386 -0.10741 -0.33698 -0.09121 C -0.3533 -0.00324 -0.33229 -0.1125 -0.3474 -0.0419 C -0.34948 -0.03264 -0.35087 -0.02338 -0.35261 -0.01389 C -0.36216 0.15092 -0.35209 0.02315 -0.3632 0.1125 C -0.36528 0.1287 -0.36563 0.14537 -0.36841 0.16157 C -0.37101 0.17592 -0.37292 0.19143 -0.379 0.2037 C -0.38594 0.21759 -0.38802 0.24051 -0.4 0.24583 C -0.42275 0.25578 -0.41042 0.25092 -0.43698 0.25972 C -0.45625 0.2574 -0.47587 0.25787 -0.49479 0.25278 C -0.50243 0.25069 -0.50868 0.24282 -0.5158 0.23865 C -0.52101 0.23588 -0.52639 0.23403 -0.5316 0.23171 C -0.53698 0.22708 -0.54288 0.22361 -0.5474 0.21759 C -0.5566 0.20532 -0.55972 0.19166 -0.5632 0.17546 C -0.56528 0.1662 -0.56667 0.15694 -0.56858 0.14745 C -0.56667 0.11713 -0.56597 0.08657 -0.5632 0.05625 C -0.56233 0.04676 -0.55799 0.03773 -0.55799 0.02824 C -0.55799 0.00926 -0.56077 -0.00949 -0.5632 -0.02801 C -0.56424 -0.03519 -0.56459 -0.04375 -0.56858 -0.04908 C -0.58663 -0.07315 -0.59601 -0.07523 -0.6158 -0.08403 C -0.63698 -0.0794 -0.64844 -0.08287 -0.6632 -0.06297 C -0.66771 -0.05718 -0.67032 -0.04908 -0.67379 -0.0419 C -0.67552 -0.03496 -0.67761 -0.02801 -0.679 -0.02084 C -0.68282 -0.00232 -0.67657 0.02662 -0.68959 0.03518 L -0.7 0.04213 " pathEditMode="relative" ptsTypes="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764" y="0"/>
            <a:ext cx="1032552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49" y="521034"/>
            <a:ext cx="4466056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Polar Bear!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(Highland adventures@flickr.com)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372896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3643811" y="-9516979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92127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12 0.00672 L -0.07812 0.00695 C -0.07482 0.06991 -0.0783 0.08635 -0.06771 0.13311 C -0.06441 0.14723 -0.06632 0.1669 -0.05712 0.17524 C -0.03854 0.19167 -0.02482 0.20649 -0.00451 0.21736 C 0.00573 0.22269 0.02709 0.23125 0.02709 0.23172 C 0.0408 0.22986 0.08941 0.2382 0.10608 0.21019 C 0.10955 0.2044 0.10972 0.1963 0.11129 0.18912 C 0.11337 0.17986 0.11476 0.17061 0.1165 0.16111 C 0.12847 0.00301 0.1165 0.19699 0.1165 -0.04236 C 0.1165 -0.13356 0.11736 -0.225 0.12188 -0.3162 C 0.12257 -0.33078 0.12188 -0.35347 0.13229 -0.35833 C 0.14288 -0.36296 0.15313 -0.36944 0.16389 -0.37222 C 0.179 -0.37639 0.19653 -0.38032 0.21129 -0.38634 C 0.22205 -0.39051 0.24288 -0.40023 0.24288 -0.4 C 0.25174 -0.3956 0.26129 -0.39305 0.26927 -0.38634 C 0.29097 -0.36805 0.28108 -0.36851 0.29028 -0.34421 C 0.30573 -0.30324 0.29722 -0.34328 0.30608 -0.30208 C 0.30816 -0.29282 0.3092 -0.28333 0.31129 -0.27407 C 0.31459 -0.25995 0.32188 -0.23194 0.32188 -0.23171 C 0.32361 -0.20393 0.325 -0.17569 0.32709 -0.14768 C 0.32847 -0.13125 0.33125 -0.11504 0.33247 -0.09861 C 0.33281 -0.09328 0.33768 0.01806 0.34288 0.0419 C 0.34479 0.05 0.35 0.05579 0.35347 0.06297 C 0.3816 0.06065 0.41042 0.06436 0.43768 0.05579 C 0.44306 0.05417 0.4415 0.0419 0.44306 0.03473 C 0.45209 -0.00764 0.44827 0.00324 0.44827 -0.05648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54" y="-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Penguin!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(sandwich@flickr.com)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72224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2536906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5763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4.44444E-6 4.81481E-6 C -0.01406 -0.0095 -0.02778 -0.01991 -0.04219 -0.02801 C -0.09479 -0.05811 -0.0559 -0.02639 -0.08958 -0.05625 C -0.09306 -0.0632 -0.09566 -0.0713 -0.1 -0.07732 C -0.11215 -0.09329 -0.12083 -0.09283 -0.13698 -0.09815 C -0.15278 -0.09584 -0.16893 -0.0963 -0.18438 -0.09121 C -0.19045 -0.08913 -0.19445 -0.08102 -0.20018 -0.07732 C -0.20504 -0.07385 -0.21059 -0.07246 -0.21597 -0.07014 C -0.22118 -0.06551 -0.2283 -0.06343 -0.23177 -0.05625 C -0.23698 -0.04468 -0.24445 -0.00255 -0.2474 0.01388 C -0.2434 0.04699 -0.24323 0.05486 -0.23698 0.08425 C -0.23542 0.0912 -0.23559 0.1 -0.23177 0.10509 C -0.22778 0.11041 -0.22118 0.10995 -0.21597 0.11226 C -0.20538 0.12152 -0.19688 0.1375 -0.18438 0.14027 C -0.17379 0.14259 -0.1632 0.14421 -0.15278 0.14722 C -0.14722 0.14884 -0.14236 0.15277 -0.13698 0.15439 C -0.12656 0.1574 -0.1158 0.15879 -0.10538 0.16134 C -0.09653 0.16342 -0.08785 0.16597 -0.07899 0.16828 C -0.03872 0.16597 0.00173 0.16527 0.04201 0.16134 C 0.0493 0.16064 0.0559 0.15578 0.06319 0.15439 C 0.07882 0.15115 0.09462 0.14953 0.11042 0.14722 C 0.1158 0.1449 0.12101 0.14236 0.12621 0.14027 C 0.13854 0.13564 0.16198 0.1287 0.17361 0.12615 C 0.18767 0.12337 0.20173 0.12152 0.2158 0.11921 C 0.22101 0.11689 0.22604 0.11342 0.2316 0.11226 C 0.25607 0.10648 0.30521 0.09814 0.30521 0.09814 C 0.3316 0.10277 0.35798 0.10648 0.3842 0.11226 C 0.38976 0.11342 0.39618 0.11388 0.4 0.11921 C 0.40399 0.12453 0.40347 0.13333 0.40538 0.14027 C 0.40347 0.17546 0.40573 0.21111 0.4 0.2456 C 0.39844 0.25509 0.38993 0.26018 0.3842 0.26666 C 0.37066 0.28171 0.3684 0.28055 0.3526 0.2875 C 0.32899 0.31921 0.34392 0.30555 0.30521 0.32268 L 0.28941 0.32962 C 0.25347 0.3618 0.27309 0.3493 0.19479 0.35069 C 0.09288 0.35254 -0.00886 0.35069 -0.11059 0.35069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Camel!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</a:t>
            </a:r>
            <a:r>
              <a:rPr lang="en-GB" altLang="en-US" sz="500" dirty="0" err="1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gunter</a:t>
            </a:r>
            <a:r>
              <a:rPr lang="en-GB" altLang="en-US" sz="500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scheffold@flickr.com)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53335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6" y="0"/>
            <a:ext cx="10397613" cy="6931742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7" y="-8566489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00023 C 0.00347 0.02107 0.0066 0.04213 0.01042 0.06296 C 0.01181 0.07014 0.0151 0.07685 0.0158 0.08403 C 0.01858 0.11204 0.01215 0.14283 0.02101 0.16829 C 0.02483 0.17917 0.03872 0.17245 0.0474 0.17546 C 0.05278 0.17708 0.05764 0.18125 0.06319 0.18241 C 0.08229 0.18611 0.10174 0.18634 0.12101 0.18935 C 0.1316 0.19097 0.14219 0.19375 0.1526 0.19653 C 0.15972 0.19838 0.16649 0.20255 0.17361 0.20347 C 0.20156 0.20718 0.22986 0.2081 0.25781 0.21042 C 0.30347 0.20579 0.3566 0.23009 0.39479 0.19653 L 0.42622 0.16829 C 0.44306 0.13495 0.4349 0.15533 0.4474 0.10509 C 0.44913 0.09815 0.44948 0.09028 0.4526 0.08403 L 0.46319 0.06296 C 0.48438 -0.02199 0.46476 0.06389 0.47899 -0.02106 C 0.48021 -0.02847 0.48264 -0.03518 0.4842 -0.04213 C 0.48611 -0.05139 0.48767 -0.06088 0.48941 -0.07037 C 0.4941 -0.12708 0.50521 -0.22963 0.48941 -0.27384 C 0.48264 -0.29305 0.45781 -0.27847 0.44201 -0.28079 C 0.33733 -0.27824 0.15226 -0.27569 0.0316 -0.2669 C 0.01389 -0.26551 -0.00347 -0.26157 -0.02101 -0.25972 C -0.04913 -0.25694 -0.07726 -0.25509 -0.10538 -0.25278 C -0.11406 -0.25046 -0.12448 -0.25301 -0.1316 -0.24583 C -0.14167 -0.23542 -0.1526 -0.2037 -0.1526 -0.20347 C -0.15434 -0.19676 -0.16771 -0.14699 -0.1684 -0.13356 C -0.16979 -0.11018 -0.1684 -0.08657 -0.1684 -0.06319 " pathEditMode="relative" rAng="0" ptsTypes="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0"/>
            <a:ext cx="9209909" cy="7167654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58584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4.81481E-6 C 0.01753 -0.00231 0.03489 -0.00694 0.0526 -0.00694 C 0.07222 -0.00694 0.12951 0.00301 0.1526 0.00695 C 0.19114 0.02408 0.15278 0.0088 0.2316 0.02107 C 0.25625 0.02477 0.30521 0.03496 0.30521 0.03496 C 0.35312 0.05625 0.27743 0.02362 0.34722 0.04908 C 0.35798 0.05301 0.37882 0.0632 0.37882 0.0632 C 0.42413 0.10348 0.36684 0.0551 0.41042 0.08426 C 0.45121 0.11135 0.40226 0.0875 0.44201 0.10533 C 0.45486 0.15695 0.4559 0.13959 0.44722 0.19653 C 0.44618 0.20371 0.44548 0.21181 0.44201 0.2176 C 0.43802 0.22408 0.43194 0.22778 0.42621 0.23149 C 0.41667 0.23797 0.39219 0.24422 0.3842 0.24561 C 0.33351 0.25417 0.2691 0.25649 0.22101 0.25973 C 0.16493 0.25741 0.10868 0.25649 0.0526 0.25255 C 0.04201 0.25186 0.03177 0.24561 0.02101 0.24561 C -0.00538 0.24561 -0.0316 0.25024 -0.05799 0.25255 C -0.07205 0.25649 -0.10434 0.26343 -0.1158 0.27362 L -0.1474 0.30186 C -0.15087 0.3088 -0.15781 0.31436 -0.15781 0.32292 C -0.15781 0.33774 -0.15521 0.3544 -0.1474 0.36505 C -0.14288 0.37084 -0.10504 0.39538 -0.08941 0.4 C -0.07899 0.40325 -0.0684 0.40463 -0.05799 0.40718 L 0.16319 0.4 C 0.20694 0.39838 0.25087 0.39607 0.29462 0.39306 C 0.4151 0.3845 0.31684 0.38612 0.40521 0.38612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180"/>
            <a:ext cx="9209909" cy="716765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Zebra!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(Andrew stewart@flickr.com)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2772063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076948" y="-10142621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1002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 L 2.77778E-6 0 C -0.02743 -0.00417 -0.06736 -0.01458 -0.09479 0 C -0.09983 0.00278 -0.09757 0.01435 -0.1 0.02106 C -0.10278 0.02847 -0.10712 0.03495 -0.11059 0.04213 C -0.11268 0.05046 -0.12153 0.08449 -0.12101 0.0912 C -0.11997 0.10579 -0.12101 0.1287 -0.11059 0.13333 L -0.09479 0.14028 C -0.06285 0.16875 -0.0967 0.1419 -0.05799 0.16134 C -0.04254 0.16898 -0.03681 0.17894 -0.02101 0.18241 C -0.00538 0.18588 0.01041 0.18704 0.02621 0.18935 C 0.07361 0.18704 0.12118 0.18773 0.1684 0.18241 C 0.20746 0.17801 0.2 0.17014 0.22621 0.16134 C 0.23489 0.15833 0.24392 0.15718 0.2526 0.1544 C 0.26493 0.15023 0.27708 0.14468 0.28941 0.14028 C 0.3033 0.13542 0.31736 0.13009 0.33142 0.12616 C 0.36493 0.11736 0.34913 0.12222 0.37882 0.11227 C 0.38403 0.10532 0.38802 0.0956 0.39462 0.0912 C 0.39826 0.08866 0.45156 0.07731 0.4526 0.07708 C 0.48941 0.0794 0.52621 0.08009 0.56302 0.08426 C 0.56857 0.08472 0.57343 0.08912 0.57882 0.0912 C 0.58576 0.09375 0.59288 0.09583 0.59982 0.09815 C 0.6033 0.10532 0.60764 0.11181 0.61041 0.11921 C 0.6158 0.13356 0.61892 0.16204 0.621 0.17546 C 0.61909 0.19167 0.61788 0.2081 0.61562 0.22454 C 0.61302 0.24421 0.61076 0.25903 0.59982 0.27361 C 0.58698 0.29074 0.57986 0.28819 0.56302 0.29468 C 0.55764 0.29676 0.5526 0.29977 0.54722 0.30162 C 0.52396 0.30949 0.49687 0.31343 0.47361 0.31574 C 0.44201 0.31875 0.41041 0.32176 0.37882 0.32269 L 0.01041 0.32963 C 0.00521 0.33449 -0.00087 0.33773 -0.00538 0.34375 C -0.01545 0.35741 -0.01684 0.36875 -0.02101 0.38588 C -0.01806 0.39792 -0.01407 0.42014 -0.00538 0.42801 C 0.00069 0.43333 0.00868 0.4331 0.0158 0.43495 C 0.06198 0.44722 0.03246 0.43542 0.06319 0.44907 C 0.19635 0.44097 0.14028 0.4419 0.23142 0.4419 " pathEditMode="relative" ptsTypes="AAA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56" y="0"/>
            <a:ext cx="102895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Parrot!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(ruapehupalomino@flickr.com)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96519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-14920835" y="-8993935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609598" y="631295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56933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3.33333E-6 4.07407E-6 C 0.00052 0.02708 3.33333E-6 0.06829 0.00295 0.09954 C 0.00416 0.11319 0.00468 0.10648 0.00729 0.12129 C 0.00989 0.13472 0.00763 0.1243 0.0118 0.13935 C 0.01371 0.14606 0.01302 0.14629 0.01632 0.15324 C 0.0217 0.16458 0.01961 0.15741 0.02378 0.16713 C 0.02482 0.16967 0.02517 0.17292 0.02673 0.175 C 0.04132 0.19444 0.0368 0.18657 0.04774 0.19491 C 0.0493 0.19606 0.05052 0.19792 0.05208 0.19907 C 0.05347 0.2 0.0552 0.20023 0.05659 0.20092 C 0.05868 0.20208 0.06059 0.20393 0.06267 0.20486 C 0.06545 0.20648 0.07152 0.20903 0.07152 0.20903 C 0.07951 0.20833 0.08767 0.20972 0.09548 0.20694 C 0.09791 0.20602 0.09843 0.20162 0.09982 0.19907 C 0.10416 0.19097 0.10763 0.18241 0.11041 0.17315 L 0.11336 0.16319 C 0.11614 0.14491 0.11319 0.16134 0.11788 0.1412 C 0.11944 0.13426 0.11961 0.13055 0.12083 0.12338 C 0.12361 0.10648 0.12118 0.12569 0.12378 0.10139 C 0.12274 0.07176 0.125 0.06713 0.12083 0.04768 C 0.12031 0.04583 0.11996 0.04375 0.11927 0.04167 C 0.11857 0.03958 0.11736 0.03773 0.11632 0.03588 L 0.11336 0.02384 C 0.11284 0.02199 0.11215 0.01991 0.1118 0.01782 C 0.11128 0.01458 0.11111 0.01111 0.11041 0.00787 C 0.10954 0.00393 0.10833 4.07407E-6 0.10729 -0.00394 C 0.10694 -0.00602 0.10625 -0.00787 0.1059 -0.00996 C 0.10451 -0.01713 0.10382 -0.02037 0.10295 -0.02778 C 0.10086 -0.04445 0.10104 -0.04815 0.09982 -0.06759 C 0.10034 -0.08958 0.10052 -0.11134 0.10138 -0.13333 C 0.10156 -0.13542 0.10277 -0.13727 0.10295 -0.13935 C 0.10798 -0.19792 0.10277 -0.16829 0.10729 -0.19306 C 0.10781 -0.19954 0.10781 -0.20648 0.10885 -0.21296 C 0.10937 -0.21644 0.11128 -0.21945 0.1118 -0.22292 C 0.11267 -0.22801 0.11232 -0.23357 0.11336 -0.23889 C 0.11388 -0.24167 0.11545 -0.24398 0.11632 -0.24676 C 0.1217 -0.26458 0.11649 -0.25324 0.12222 -0.26458 C 0.12569 -0.28264 0.121 -0.26111 0.13125 -0.28843 C 0.13229 -0.29121 0.13281 -0.29421 0.1342 -0.29653 C 0.13628 -0.29977 0.13941 -0.30139 0.14166 -0.3044 C 0.1434 -0.30671 0.14444 -0.30996 0.14618 -0.3125 C 0.14739 -0.31412 0.14913 -0.31505 0.15069 -0.31644 C 0.15312 -0.31852 0.15555 -0.32037 0.15816 -0.32246 C 0.16007 -0.32384 0.16215 -0.32477 0.16406 -0.32639 C 0.16562 -0.32755 0.16684 -0.3294 0.16857 -0.33033 C 0.171 -0.33148 0.17361 -0.33171 0.17604 -0.33218 C 0.18993 -0.33033 0.20399 -0.32894 0.21788 -0.32639 C 0.22378 -0.32523 0.23211 -0.32083 0.23715 -0.31644 C 0.24149 -0.31273 0.24618 -0.30972 0.24913 -0.3044 L 0.25364 -0.29653 C 0.25468 -0.29121 0.25503 -0.28565 0.25659 -0.28056 C 0.26024 -0.26875 0.25868 -0.27408 0.26111 -0.26458 C 0.26354 -0.18889 0.26302 -0.22708 0.26111 -0.11945 C 0.25989 -0.05486 0.26041 -0.0706 0.25816 -0.02384 C 0.2592 0.01782 0.2585 0.05972 0.26111 0.10139 C 0.26145 0.10671 0.26545 0.11042 0.26701 0.11551 C 0.26788 0.11782 0.2677 0.12083 0.26857 0.12338 C 0.26927 0.12546 0.27048 0.12731 0.27152 0.1294 C 0.27534 0.13611 0.27673 0.13981 0.28194 0.14329 C 0.28333 0.14421 0.28507 0.14467 0.28645 0.14514 C 0.29687 0.14467 0.30746 0.14444 0.31788 0.14329 C 0.31979 0.14305 0.32187 0.14236 0.32378 0.1412 C 0.32795 0.13889 0.33611 0.12778 0.33715 0.12523 C 0.34062 0.11736 0.34548 0.11018 0.34774 0.10139 C 0.35121 0.0875 0.3467 0.10486 0.35208 0.0875 C 0.35277 0.08565 0.35312 0.08356 0.35364 0.08148 C 0.35451 0.07824 0.35572 0.075 0.35659 0.07153 C 0.36041 0.05764 0.35989 0.05833 0.36267 0.04167 C 0.36302 -0.01852 0.36319 -0.07894 0.36406 -0.13935 C 0.36423 -0.14699 0.36597 -0.15208 0.36701 -0.15926 C 0.3677 -0.1632 0.3677 -0.16736 0.36857 -0.17107 C 0.36927 -0.17408 0.37066 -0.17639 0.37152 -0.17917 C 0.37569 -0.1919 0.36909 -0.17732 0.3776 -0.19306 C 0.37864 -0.19491 0.37916 -0.19746 0.38055 -0.19908 C 0.38298 -0.20162 0.38784 -0.20347 0.39097 -0.20486 C 0.40121 -0.21412 0.39357 -0.20857 0.41632 -0.21296 L 0.42673 -0.21482 C 0.43472 -0.21412 0.4427 -0.21412 0.45069 -0.21296 C 0.45225 -0.21273 0.45364 -0.21158 0.4552 -0.21088 C 0.45711 -0.21019 0.4592 -0.20949 0.46111 -0.20903 C 0.46475 -0.20533 0.47378 -0.19653 0.47604 -0.19306 C 0.47708 -0.19144 0.47673 -0.18889 0.4776 -0.18704 C 0.47864 -0.18472 0.48055 -0.1831 0.48194 -0.18102 C 0.4842 -0.17246 0.48472 -0.17037 0.48645 -0.15926 C 0.48697 -0.15579 0.4875 -0.15255 0.48802 -0.14931 C 0.49218 -0.12384 0.48645 -0.16134 0.49097 -0.13125 C 0.49149 -0.12199 0.49253 -0.11273 0.49253 -0.10347 C 0.49253 -0.09074 0.49132 -0.07824 0.49097 -0.06574 C 0.49079 -0.06181 0.49097 -0.05764 0.49097 -0.05371 " pathEditMode="relative" ptsTypes="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(Tan 88@flickr.com) - granted under creative commons licence – attribution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Monkey!</a:t>
            </a:r>
          </a:p>
        </p:txBody>
      </p:sp>
    </p:spTree>
    <p:extLst>
      <p:ext uri="{BB962C8B-B14F-4D97-AF65-F5344CB8AC3E}">
        <p14:creationId xmlns:p14="http://schemas.microsoft.com/office/powerpoint/2010/main" val="1975268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36" y="0"/>
            <a:ext cx="10397613" cy="6931742"/>
          </a:xfrm>
          <a:prstGeom prst="rect">
            <a:avLst/>
          </a:prstGeom>
        </p:spPr>
      </p:pic>
      <p:sp>
        <p:nvSpPr>
          <p:cNvPr id="7" name="Title 20"/>
          <p:cNvSpPr>
            <a:spLocks noGrp="1"/>
          </p:cNvSpPr>
          <p:nvPr>
            <p:ph type="title"/>
          </p:nvPr>
        </p:nvSpPr>
        <p:spPr>
          <a:xfrm>
            <a:off x="755650" y="521034"/>
            <a:ext cx="3816350" cy="994306"/>
          </a:xfrm>
        </p:spPr>
        <p:txBody>
          <a:bodyPr/>
          <a:lstStyle/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Lion!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(Debbie Gilman@flickr.com)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3708060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433134"/>
            <a:ext cx="9144000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1429999" y="-10587794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27977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51852E-6 L -1.66667E-6 -8.51852E-6 C -0.00191 0.10763 0.00156 0.2155 -0.00538 0.32268 C -0.0059 0.33009 -0.01562 0.32962 -0.02118 0.32962 C -0.05625 0.32962 -0.09132 0.32499 -0.12639 0.32268 C -0.1316 0.32036 -0.13785 0.32036 -0.14219 0.31573 C -0.15399 0.303 -0.15417 0.28402 -0.15798 0.26666 C -0.15955 0.25948 -0.16146 0.25254 -0.16319 0.2456 C -0.16493 0.21735 -0.1658 0.18935 -0.16857 0.16134 C -0.16927 0.15393 -0.17222 0.14745 -0.17378 0.14027 C -0.17569 0.13101 -0.1776 0.12175 -0.17899 0.11226 C -0.19479 0.00671 -0.17587 0.11273 -0.18958 0.04907 C -0.19444 0.02661 -0.19253 0.01712 -0.20538 -8.51852E-6 C -0.20989 -0.00602 -0.2158 -0.0095 -0.22118 -0.01413 C -0.22465 -0.02107 -0.22673 -0.02987 -0.2316 -0.03519 C -0.23594 -0.03982 -0.24201 -0.04121 -0.24739 -0.04214 C -0.2684 -0.04584 -0.28958 -0.04677 -0.31059 -0.04908 C -0.32465 -0.04677 -0.33976 -0.04977 -0.35278 -0.04214 C -0.35781 -0.03913 -0.35573 -0.02802 -0.35798 -0.02107 C -0.36111 -0.01158 -0.36562 -0.00278 -0.36857 0.00694 C -0.375 0.0287 -0.38038 0.05393 -0.38437 0.07708 C -0.38437 0.078 -0.39271 0.1361 -0.39479 0.14027 C -0.40069 0.15185 -0.41736 0.1574 -0.42639 0.16134 C -0.43871 0.15902 -0.45191 0.1611 -0.46319 0.15439 C -0.4691 0.15092 -0.46979 0.13981 -0.47378 0.13333 C -0.47691 0.128 -0.48073 0.12384 -0.4842 0.11921 " pathEditMode="relative" ptsTypes="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521034"/>
            <a:ext cx="3816350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Tiger!</a:t>
            </a:r>
          </a:p>
        </p:txBody>
      </p:sp>
      <p:sp>
        <p:nvSpPr>
          <p:cNvPr id="7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(CW8647@flickr.com)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92370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029" y="0"/>
            <a:ext cx="10314432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4991348" y="-8807120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32765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93889E-18 L 2.77778E-6 -6.93889E-18 C 0.00173 0.01088 0.01111 0.06967 0.01562 0.0912 C 0.01718 0.09838 0.01701 0.10694 0.021 0.11226 C 0.04531 0.14467 0.05364 0.14051 0.0842 0.14745 C 0.12673 0.13796 0.10555 0.1449 0.14722 0.12638 L 0.16302 0.11921 C 0.16666 0.11226 0.16962 0.10463 0.17361 0.09814 C 0.1783 0.09051 0.18524 0.08541 0.18941 0.07708 C 0.19253 0.07106 0.19218 0.06273 0.19462 0.05601 C 0.19739 0.04861 0.20173 0.04213 0.20521 0.03518 C 0.22604 -0.07593 0.20468 0.04583 0.21562 -0.23866 C 0.21614 -0.24815 0.21892 -0.25741 0.221 -0.26667 C 0.2276 -0.29769 0.23125 -0.30602 0.25781 -0.32987 C 0.2783 -0.34792 0.26753 -0.34121 0.28941 -0.3507 C 0.30173 -0.34838 0.31493 -0.35047 0.32621 -0.34375 C 0.33194 -0.34028 0.33385 -0.33033 0.3368 -0.32269 C 0.34045 -0.31274 0.34566 -0.28264 0.34722 -0.27362 C 0.34757 -0.26667 0.34323 -0.13102 0.36302 -0.09121 C 0.36666 -0.08426 0.36875 -0.07547 0.37361 -0.07014 C 0.37795 -0.06551 0.3842 -0.06551 0.38941 -0.0632 C 0.39462 -0.05857 0.39896 -0.05 0.40521 -0.04908 C 0.43455 -0.04514 0.43871 -0.05324 0.45781 -0.07014 C 0.45955 -0.07709 0.46059 -0.08449 0.46302 -0.09121 C 0.46597 -0.09885 0.47257 -0.10394 0.47361 -0.11227 C 0.47517 -0.12477 0.47239 -0.2294 0.48941 -0.25949 C 0.49791 -0.27477 0.50573 -0.27362 0.5158 -0.27362 " pathEditMode="relative" ptsTypes="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029" y="0"/>
            <a:ext cx="1031443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755649" y="521034"/>
            <a:ext cx="408104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Elephant!</a:t>
            </a:r>
          </a:p>
        </p:txBody>
      </p:sp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(guillaume_1995 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412550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68" y="0"/>
            <a:ext cx="10244666" cy="68580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-13691937" y="-8807120"/>
            <a:ext cx="37297895" cy="27143241"/>
          </a:xfrm>
          <a:custGeom>
            <a:avLst/>
            <a:gdLst>
              <a:gd name="connsiteX0" fmla="*/ 18071432 w 37297895"/>
              <a:gd name="connsiteY0" fmla="*/ 12076395 h 27143241"/>
              <a:gd name="connsiteX1" fmla="*/ 17694721 w 37297895"/>
              <a:gd name="connsiteY1" fmla="*/ 12191463 h 27143241"/>
              <a:gd name="connsiteX2" fmla="*/ 17660352 w 37297895"/>
              <a:gd name="connsiteY2" fmla="*/ 12219821 h 27143241"/>
              <a:gd name="connsiteX3" fmla="*/ 17629996 w 37297895"/>
              <a:gd name="connsiteY3" fmla="*/ 12194774 h 27143241"/>
              <a:gd name="connsiteX4" fmla="*/ 17253285 w 37297895"/>
              <a:gd name="connsiteY4" fmla="*/ 12079705 h 27143241"/>
              <a:gd name="connsiteX5" fmla="*/ 16579515 w 37297895"/>
              <a:gd name="connsiteY5" fmla="*/ 12753474 h 27143241"/>
              <a:gd name="connsiteX6" fmla="*/ 17253285 w 37297895"/>
              <a:gd name="connsiteY6" fmla="*/ 13427242 h 27143241"/>
              <a:gd name="connsiteX7" fmla="*/ 17629996 w 37297895"/>
              <a:gd name="connsiteY7" fmla="*/ 13312173 h 27143241"/>
              <a:gd name="connsiteX8" fmla="*/ 17664365 w 37297895"/>
              <a:gd name="connsiteY8" fmla="*/ 13283816 h 27143241"/>
              <a:gd name="connsiteX9" fmla="*/ 17694721 w 37297895"/>
              <a:gd name="connsiteY9" fmla="*/ 13308863 h 27143241"/>
              <a:gd name="connsiteX10" fmla="*/ 18071432 w 37297895"/>
              <a:gd name="connsiteY10" fmla="*/ 13423933 h 27143241"/>
              <a:gd name="connsiteX11" fmla="*/ 18745200 w 37297895"/>
              <a:gd name="connsiteY11" fmla="*/ 12750163 h 27143241"/>
              <a:gd name="connsiteX12" fmla="*/ 18071432 w 37297895"/>
              <a:gd name="connsiteY12" fmla="*/ 12076395 h 27143241"/>
              <a:gd name="connsiteX13" fmla="*/ 0 w 37297895"/>
              <a:gd name="connsiteY13" fmla="*/ 0 h 27143241"/>
              <a:gd name="connsiteX14" fmla="*/ 37297895 w 37297895"/>
              <a:gd name="connsiteY14" fmla="*/ 0 h 27143241"/>
              <a:gd name="connsiteX15" fmla="*/ 37297895 w 37297895"/>
              <a:gd name="connsiteY15" fmla="*/ 27143241 h 27143241"/>
              <a:gd name="connsiteX16" fmla="*/ 0 w 37297895"/>
              <a:gd name="connsiteY16" fmla="*/ 27143241 h 2714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297895" h="27143241">
                <a:moveTo>
                  <a:pt x="18071432" y="12076395"/>
                </a:moveTo>
                <a:cubicBezTo>
                  <a:pt x="17931890" y="12076395"/>
                  <a:pt x="17802256" y="12118816"/>
                  <a:pt x="17694721" y="12191463"/>
                </a:cubicBezTo>
                <a:lnTo>
                  <a:pt x="17660352" y="12219821"/>
                </a:lnTo>
                <a:lnTo>
                  <a:pt x="17629996" y="12194774"/>
                </a:lnTo>
                <a:cubicBezTo>
                  <a:pt x="17522461" y="12122125"/>
                  <a:pt x="17392827" y="12079705"/>
                  <a:pt x="17253285" y="12079705"/>
                </a:cubicBezTo>
                <a:cubicBezTo>
                  <a:pt x="16881173" y="12079705"/>
                  <a:pt x="16579515" y="12381361"/>
                  <a:pt x="16579515" y="12753474"/>
                </a:cubicBezTo>
                <a:cubicBezTo>
                  <a:pt x="16579515" y="13125586"/>
                  <a:pt x="16881173" y="13427242"/>
                  <a:pt x="17253285" y="13427242"/>
                </a:cubicBezTo>
                <a:cubicBezTo>
                  <a:pt x="17392827" y="13427242"/>
                  <a:pt x="17522461" y="13384822"/>
                  <a:pt x="17629996" y="13312173"/>
                </a:cubicBezTo>
                <a:lnTo>
                  <a:pt x="17664365" y="13283816"/>
                </a:lnTo>
                <a:lnTo>
                  <a:pt x="17694721" y="13308863"/>
                </a:lnTo>
                <a:cubicBezTo>
                  <a:pt x="17802256" y="13381513"/>
                  <a:pt x="17931890" y="13423933"/>
                  <a:pt x="18071432" y="13423933"/>
                </a:cubicBezTo>
                <a:cubicBezTo>
                  <a:pt x="18443544" y="13423933"/>
                  <a:pt x="18745200" y="13122276"/>
                  <a:pt x="18745200" y="12750163"/>
                </a:cubicBezTo>
                <a:cubicBezTo>
                  <a:pt x="18745200" y="12378052"/>
                  <a:pt x="18443544" y="12076395"/>
                  <a:pt x="18071432" y="12076395"/>
                </a:cubicBezTo>
                <a:close/>
                <a:moveTo>
                  <a:pt x="0" y="0"/>
                </a:moveTo>
                <a:lnTo>
                  <a:pt x="37297895" y="0"/>
                </a:lnTo>
                <a:lnTo>
                  <a:pt x="37297895" y="27143241"/>
                </a:lnTo>
                <a:lnTo>
                  <a:pt x="0" y="271432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What zoo animal can you see?</a:t>
            </a:r>
          </a:p>
        </p:txBody>
      </p:sp>
    </p:spTree>
    <p:extLst>
      <p:ext uri="{BB962C8B-B14F-4D97-AF65-F5344CB8AC3E}">
        <p14:creationId xmlns:p14="http://schemas.microsoft.com/office/powerpoint/2010/main" val="19658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3.7037E-7 L 6.94444E-6 -3.7037E-7 C 0.00122 0.01551 0.01129 0.06875 6.94444E-6 0.0912 C -0.00381 0.09861 -0.03315 0.11689 -0.0368 0.11944 C -0.03906 0.11921 -0.10103 0.12014 -0.121 0.10532 C -0.13211 0.09699 -0.1526 0.07731 -0.1526 0.07731 C -0.18281 0.01689 -0.14669 0.09328 -0.1684 0.03518 C -0.17135 0.02754 -0.17638 0.02176 -0.17899 0.01412 C -0.1835 0.00046 -0.18593 -0.01412 -0.18958 -0.02801 L -0.19999 -0.07014 L -0.2052 -0.09121 C -0.20347 -0.13797 -0.20399 -0.18519 -0.19999 -0.23172 C -0.19878 -0.2463 -0.19305 -0.25973 -0.18958 -0.27385 C -0.18767 -0.28079 -0.18888 -0.29074 -0.18419 -0.29491 C -0.13906 -0.33496 -0.19617 -0.28681 -0.1526 -0.31574 C -0.13732 -0.32616 -0.13836 -0.33426 -0.121 -0.33681 C -0.09669 -0.34074 -0.07187 -0.34098 -0.04739 -0.34399 C -0.03159 -0.34584 -0.01579 -0.34861 6.94444E-6 -0.35093 C 0.04897 -0.34561 0.05001 -0.35 0.08421 -0.33681 C 0.08959 -0.33496 0.09515 -0.33357 0.10001 -0.32986 C 0.12535 -0.31111 0.12813 -0.3 0.15261 -0.28774 C 0.15938 -0.28449 0.16667 -0.28334 0.17362 -0.28079 C 0.179 -0.27871 0.18421 -0.27616 0.18942 -0.27385 C 0.21928 -0.27616 0.24931 -0.27686 0.279 -0.28079 C 0.28456 -0.28149 0.29133 -0.28195 0.2948 -0.28774 C 0.29931 -0.29537 0.2981 -0.30649 0.30001 -0.31574 C 0.30157 -0.32292 0.30348 -0.32986 0.30522 -0.33681 C 0.30348 -0.35556 0.30261 -0.37454 0.30001 -0.39306 C 0.29289 -0.44584 0.27622 -0.3875 0.30001 -0.49838 C 0.30174 -0.50649 0.3106 -0.50764 0.31581 -0.51227 C 0.32518 -0.51088 0.36355 -0.51297 0.37379 -0.49144 C 0.37952 -0.47871 0.38074 -0.4632 0.38421 -0.44931 L 0.38959 -0.42824 C 0.38403 -0.29723 0.38421 -0.34399 0.38421 -0.28774 " pathEditMode="relative" ptsTypes="AAAAAAAAAAAAAAAAAAAAAAAAAAAAAAAA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668" y="0"/>
            <a:ext cx="10244666" cy="685800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755650" y="521034"/>
            <a:ext cx="3816350" cy="994306"/>
          </a:xfrm>
        </p:spPr>
        <p:txBody>
          <a:bodyPr/>
          <a:lstStyle/>
          <a:p>
            <a:r>
              <a:rPr lang="en-GB" sz="6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Giraffe!</a:t>
            </a:r>
          </a:p>
        </p:txBody>
      </p:sp>
      <p:sp>
        <p:nvSpPr>
          <p:cNvPr id="5" name="TextBox 21"/>
          <p:cNvSpPr txBox="1">
            <a:spLocks noChangeArrowheads="1"/>
          </p:cNvSpPr>
          <p:nvPr/>
        </p:nvSpPr>
        <p:spPr bwMode="auto">
          <a:xfrm>
            <a:off x="2789545" y="6245477"/>
            <a:ext cx="3564910" cy="9757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5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(Rachel Hobday@flickr.com) - granted under creative commons licence – attribution</a:t>
            </a:r>
          </a:p>
        </p:txBody>
      </p:sp>
    </p:spTree>
    <p:extLst>
      <p:ext uri="{BB962C8B-B14F-4D97-AF65-F5344CB8AC3E}">
        <p14:creationId xmlns:p14="http://schemas.microsoft.com/office/powerpoint/2010/main" val="1494817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125</TotalTime>
  <Words>286</Words>
  <Application>Microsoft Office PowerPoint</Application>
  <PresentationFormat>On-screen Show (4:3)</PresentationFormat>
  <Paragraphs>36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Twinkl</vt:lpstr>
      <vt:lpstr>Sassoon Infant Rg</vt:lpstr>
      <vt:lpstr>Twinkl SemiBold</vt:lpstr>
      <vt:lpstr>Tuffy</vt:lpstr>
      <vt:lpstr>Calibri</vt:lpstr>
      <vt:lpstr>Office Theme</vt:lpstr>
      <vt:lpstr>PowerPoint Presentation</vt:lpstr>
      <vt:lpstr>What zoo animal can you see?</vt:lpstr>
      <vt:lpstr>Lion!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Giraffe!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What zoo animal can you see?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Georgia Beard</dc:creator>
  <cp:lastModifiedBy>Shirley Smith</cp:lastModifiedBy>
  <cp:revision>13</cp:revision>
  <dcterms:created xsi:type="dcterms:W3CDTF">2017-10-10T15:39:02Z</dcterms:created>
  <dcterms:modified xsi:type="dcterms:W3CDTF">2020-06-20T16:16:15Z</dcterms:modified>
</cp:coreProperties>
</file>