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57309B5-2AE0-4295-A699-F1FCA69F0F26}"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74D1C8-2EEA-4570-B8CC-E02634D43EDB}" type="slidenum">
              <a:rPr lang="en-GB" smtClean="0"/>
              <a:t>‹#›</a:t>
            </a:fld>
            <a:endParaRPr lang="en-GB"/>
          </a:p>
        </p:txBody>
      </p:sp>
    </p:spTree>
    <p:extLst>
      <p:ext uri="{BB962C8B-B14F-4D97-AF65-F5344CB8AC3E}">
        <p14:creationId xmlns:p14="http://schemas.microsoft.com/office/powerpoint/2010/main" val="3235726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7309B5-2AE0-4295-A699-F1FCA69F0F26}"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74D1C8-2EEA-4570-B8CC-E02634D43EDB}" type="slidenum">
              <a:rPr lang="en-GB" smtClean="0"/>
              <a:t>‹#›</a:t>
            </a:fld>
            <a:endParaRPr lang="en-GB"/>
          </a:p>
        </p:txBody>
      </p:sp>
    </p:spTree>
    <p:extLst>
      <p:ext uri="{BB962C8B-B14F-4D97-AF65-F5344CB8AC3E}">
        <p14:creationId xmlns:p14="http://schemas.microsoft.com/office/powerpoint/2010/main" val="1417146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7309B5-2AE0-4295-A699-F1FCA69F0F26}"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74D1C8-2EEA-4570-B8CC-E02634D43EDB}" type="slidenum">
              <a:rPr lang="en-GB" smtClean="0"/>
              <a:t>‹#›</a:t>
            </a:fld>
            <a:endParaRPr lang="en-GB"/>
          </a:p>
        </p:txBody>
      </p:sp>
    </p:spTree>
    <p:extLst>
      <p:ext uri="{BB962C8B-B14F-4D97-AF65-F5344CB8AC3E}">
        <p14:creationId xmlns:p14="http://schemas.microsoft.com/office/powerpoint/2010/main" val="2215702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7309B5-2AE0-4295-A699-F1FCA69F0F26}"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74D1C8-2EEA-4570-B8CC-E02634D43EDB}" type="slidenum">
              <a:rPr lang="en-GB" smtClean="0"/>
              <a:t>‹#›</a:t>
            </a:fld>
            <a:endParaRPr lang="en-GB"/>
          </a:p>
        </p:txBody>
      </p:sp>
    </p:spTree>
    <p:extLst>
      <p:ext uri="{BB962C8B-B14F-4D97-AF65-F5344CB8AC3E}">
        <p14:creationId xmlns:p14="http://schemas.microsoft.com/office/powerpoint/2010/main" val="189813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7309B5-2AE0-4295-A699-F1FCA69F0F26}"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74D1C8-2EEA-4570-B8CC-E02634D43EDB}" type="slidenum">
              <a:rPr lang="en-GB" smtClean="0"/>
              <a:t>‹#›</a:t>
            </a:fld>
            <a:endParaRPr lang="en-GB"/>
          </a:p>
        </p:txBody>
      </p:sp>
    </p:spTree>
    <p:extLst>
      <p:ext uri="{BB962C8B-B14F-4D97-AF65-F5344CB8AC3E}">
        <p14:creationId xmlns:p14="http://schemas.microsoft.com/office/powerpoint/2010/main" val="3387284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57309B5-2AE0-4295-A699-F1FCA69F0F26}" type="datetimeFigureOut">
              <a:rPr lang="en-GB" smtClean="0"/>
              <a:t>10/06/2020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74D1C8-2EEA-4570-B8CC-E02634D43EDB}" type="slidenum">
              <a:rPr lang="en-GB" smtClean="0"/>
              <a:t>‹#›</a:t>
            </a:fld>
            <a:endParaRPr lang="en-GB"/>
          </a:p>
        </p:txBody>
      </p:sp>
    </p:spTree>
    <p:extLst>
      <p:ext uri="{BB962C8B-B14F-4D97-AF65-F5344CB8AC3E}">
        <p14:creationId xmlns:p14="http://schemas.microsoft.com/office/powerpoint/2010/main" val="1329177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57309B5-2AE0-4295-A699-F1FCA69F0F26}" type="datetimeFigureOut">
              <a:rPr lang="en-GB" smtClean="0"/>
              <a:t>10/06/2020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B74D1C8-2EEA-4570-B8CC-E02634D43EDB}" type="slidenum">
              <a:rPr lang="en-GB" smtClean="0"/>
              <a:t>‹#›</a:t>
            </a:fld>
            <a:endParaRPr lang="en-GB"/>
          </a:p>
        </p:txBody>
      </p:sp>
    </p:spTree>
    <p:extLst>
      <p:ext uri="{BB962C8B-B14F-4D97-AF65-F5344CB8AC3E}">
        <p14:creationId xmlns:p14="http://schemas.microsoft.com/office/powerpoint/2010/main" val="451938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57309B5-2AE0-4295-A699-F1FCA69F0F26}" type="datetimeFigureOut">
              <a:rPr lang="en-GB" smtClean="0"/>
              <a:t>10/06/2020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74D1C8-2EEA-4570-B8CC-E02634D43EDB}" type="slidenum">
              <a:rPr lang="en-GB" smtClean="0"/>
              <a:t>‹#›</a:t>
            </a:fld>
            <a:endParaRPr lang="en-GB"/>
          </a:p>
        </p:txBody>
      </p:sp>
    </p:spTree>
    <p:extLst>
      <p:ext uri="{BB962C8B-B14F-4D97-AF65-F5344CB8AC3E}">
        <p14:creationId xmlns:p14="http://schemas.microsoft.com/office/powerpoint/2010/main" val="3319205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7309B5-2AE0-4295-A699-F1FCA69F0F26}" type="datetimeFigureOut">
              <a:rPr lang="en-GB" smtClean="0"/>
              <a:t>10/06/2020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B74D1C8-2EEA-4570-B8CC-E02634D43EDB}" type="slidenum">
              <a:rPr lang="en-GB" smtClean="0"/>
              <a:t>‹#›</a:t>
            </a:fld>
            <a:endParaRPr lang="en-GB"/>
          </a:p>
        </p:txBody>
      </p:sp>
    </p:spTree>
    <p:extLst>
      <p:ext uri="{BB962C8B-B14F-4D97-AF65-F5344CB8AC3E}">
        <p14:creationId xmlns:p14="http://schemas.microsoft.com/office/powerpoint/2010/main" val="557720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7309B5-2AE0-4295-A699-F1FCA69F0F26}" type="datetimeFigureOut">
              <a:rPr lang="en-GB" smtClean="0"/>
              <a:t>10/06/2020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74D1C8-2EEA-4570-B8CC-E02634D43EDB}" type="slidenum">
              <a:rPr lang="en-GB" smtClean="0"/>
              <a:t>‹#›</a:t>
            </a:fld>
            <a:endParaRPr lang="en-GB"/>
          </a:p>
        </p:txBody>
      </p:sp>
    </p:spTree>
    <p:extLst>
      <p:ext uri="{BB962C8B-B14F-4D97-AF65-F5344CB8AC3E}">
        <p14:creationId xmlns:p14="http://schemas.microsoft.com/office/powerpoint/2010/main" val="1910217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7309B5-2AE0-4295-A699-F1FCA69F0F26}" type="datetimeFigureOut">
              <a:rPr lang="en-GB" smtClean="0"/>
              <a:t>10/06/2020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74D1C8-2EEA-4570-B8CC-E02634D43EDB}" type="slidenum">
              <a:rPr lang="en-GB" smtClean="0"/>
              <a:t>‹#›</a:t>
            </a:fld>
            <a:endParaRPr lang="en-GB"/>
          </a:p>
        </p:txBody>
      </p:sp>
    </p:spTree>
    <p:extLst>
      <p:ext uri="{BB962C8B-B14F-4D97-AF65-F5344CB8AC3E}">
        <p14:creationId xmlns:p14="http://schemas.microsoft.com/office/powerpoint/2010/main" val="2258230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99FF"/>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7309B5-2AE0-4295-A699-F1FCA69F0F26}" type="datetimeFigureOut">
              <a:rPr lang="en-GB" smtClean="0"/>
              <a:t>10/06/2020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74D1C8-2EEA-4570-B8CC-E02634D43EDB}" type="slidenum">
              <a:rPr lang="en-GB" smtClean="0"/>
              <a:t>‹#›</a:t>
            </a:fld>
            <a:endParaRPr lang="en-GB"/>
          </a:p>
        </p:txBody>
      </p:sp>
    </p:spTree>
    <p:extLst>
      <p:ext uri="{BB962C8B-B14F-4D97-AF65-F5344CB8AC3E}">
        <p14:creationId xmlns:p14="http://schemas.microsoft.com/office/powerpoint/2010/main" val="3389259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772816"/>
            <a:ext cx="8229600" cy="4525963"/>
          </a:xfrm>
        </p:spPr>
        <p:txBody>
          <a:bodyPr/>
          <a:lstStyle/>
          <a:p>
            <a:pPr marL="0" indent="0" algn="just">
              <a:buNone/>
            </a:pPr>
            <a:r>
              <a:rPr lang="en-GB" dirty="0" smtClean="0">
                <a:solidFill>
                  <a:srgbClr val="7030A0"/>
                </a:solidFill>
                <a:latin typeface="Comic Sans MS" panose="030F0702030302020204" pitchFamily="66" charset="0"/>
              </a:rPr>
              <a:t>Try to find the words hidden behind the shapes and read the sentence once you have all the words. When you finish reading all the sentences. Write them with all colours you want on a paper.</a:t>
            </a:r>
            <a:endParaRPr lang="en-GB" dirty="0">
              <a:solidFill>
                <a:srgbClr val="7030A0"/>
              </a:solidFill>
              <a:latin typeface="Comic Sans MS" panose="030F0702030302020204" pitchFamily="66" charset="0"/>
            </a:endParaRPr>
          </a:p>
        </p:txBody>
      </p:sp>
      <p:sp>
        <p:nvSpPr>
          <p:cNvPr id="4" name="Rectangle 3"/>
          <p:cNvSpPr/>
          <p:nvPr/>
        </p:nvSpPr>
        <p:spPr>
          <a:xfrm>
            <a:off x="1043608" y="87015"/>
            <a:ext cx="7321491" cy="923330"/>
          </a:xfrm>
          <a:prstGeom prst="rect">
            <a:avLst/>
          </a:prstGeom>
        </p:spPr>
        <p:style>
          <a:lnRef idx="2">
            <a:schemeClr val="accent4"/>
          </a:lnRef>
          <a:fillRef idx="1">
            <a:schemeClr val="lt1"/>
          </a:fillRef>
          <a:effectRef idx="0">
            <a:schemeClr val="accent4"/>
          </a:effectRef>
          <a:fontRef idx="minor">
            <a:schemeClr val="dk1"/>
          </a:fontRef>
        </p:style>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GB" sz="5400" b="1" cap="none" spc="0" dirty="0" smtClean="0">
                <a:ln w="50800"/>
                <a:solidFill>
                  <a:schemeClr val="bg1">
                    <a:shade val="50000"/>
                  </a:schemeClr>
                </a:solidFill>
                <a:effectLst/>
              </a:rPr>
              <a:t>Handwriting and reading</a:t>
            </a:r>
            <a:endParaRPr lang="en-GB" sz="5400" b="1" cap="none" spc="0" dirty="0">
              <a:ln w="50800"/>
              <a:solidFill>
                <a:schemeClr val="bg1">
                  <a:shade val="50000"/>
                </a:schemeClr>
              </a:solidFill>
              <a:effectLst/>
            </a:endParaRPr>
          </a:p>
        </p:txBody>
      </p:sp>
    </p:spTree>
    <p:extLst>
      <p:ext uri="{BB962C8B-B14F-4D97-AF65-F5344CB8AC3E}">
        <p14:creationId xmlns:p14="http://schemas.microsoft.com/office/powerpoint/2010/main" val="3780019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692696"/>
            <a:ext cx="7772400" cy="1470025"/>
          </a:xfrm>
        </p:spPr>
        <p:txBody>
          <a:bodyPr>
            <a:noAutofit/>
          </a:bodyPr>
          <a:lstStyle/>
          <a:p>
            <a:r>
              <a:rPr lang="en-GB" sz="5400" dirty="0" smtClean="0"/>
              <a:t>Peep is a little bird.</a:t>
            </a:r>
            <a:br>
              <a:rPr lang="en-GB" sz="5400" dirty="0" smtClean="0"/>
            </a:br>
            <a:r>
              <a:rPr lang="en-GB" sz="5400" dirty="0" smtClean="0"/>
              <a:t/>
            </a:r>
            <a:br>
              <a:rPr lang="en-GB" sz="5400" dirty="0" smtClean="0"/>
            </a:br>
            <a:r>
              <a:rPr lang="en-GB" sz="5400" dirty="0" smtClean="0"/>
              <a:t>Peep is my pet bird.</a:t>
            </a:r>
            <a:endParaRPr lang="en-GB" sz="5400" dirty="0"/>
          </a:p>
        </p:txBody>
      </p:sp>
      <p:sp>
        <p:nvSpPr>
          <p:cNvPr id="3" name="Subtitle 2"/>
          <p:cNvSpPr>
            <a:spLocks noGrp="1"/>
          </p:cNvSpPr>
          <p:nvPr>
            <p:ph type="subTitle" idx="1"/>
          </p:nvPr>
        </p:nvSpPr>
        <p:spPr>
          <a:xfrm>
            <a:off x="827584" y="2996952"/>
            <a:ext cx="7160840" cy="1752600"/>
          </a:xfrm>
        </p:spPr>
        <p:txBody>
          <a:bodyPr>
            <a:noAutofit/>
          </a:bodyPr>
          <a:lstStyle/>
          <a:p>
            <a:r>
              <a:rPr lang="en-GB" sz="4800" dirty="0" smtClean="0">
                <a:solidFill>
                  <a:schemeClr val="tx1"/>
                </a:solidFill>
              </a:rPr>
              <a:t>Peep has yellow feathers.</a:t>
            </a:r>
          </a:p>
          <a:p>
            <a:endParaRPr lang="en-GB" sz="4800" dirty="0" smtClean="0">
              <a:solidFill>
                <a:schemeClr val="tx1"/>
              </a:solidFill>
            </a:endParaRPr>
          </a:p>
          <a:p>
            <a:r>
              <a:rPr lang="en-GB" sz="4800" dirty="0" smtClean="0">
                <a:solidFill>
                  <a:schemeClr val="tx1"/>
                </a:solidFill>
              </a:rPr>
              <a:t>He eats seeds.</a:t>
            </a:r>
            <a:endParaRPr lang="en-GB" sz="4800" dirty="0">
              <a:solidFill>
                <a:schemeClr val="tx1"/>
              </a:solidFill>
            </a:endParaRPr>
          </a:p>
        </p:txBody>
      </p:sp>
      <p:sp>
        <p:nvSpPr>
          <p:cNvPr id="4" name="Rectangle 3"/>
          <p:cNvSpPr/>
          <p:nvPr/>
        </p:nvSpPr>
        <p:spPr>
          <a:xfrm>
            <a:off x="3291020" y="1916832"/>
            <a:ext cx="57606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1187624" y="2924944"/>
            <a:ext cx="1368152" cy="100811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6" name="Rectangle 5"/>
          <p:cNvSpPr/>
          <p:nvPr/>
        </p:nvSpPr>
        <p:spPr>
          <a:xfrm>
            <a:off x="2555776" y="4787935"/>
            <a:ext cx="792088" cy="72008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7" name="Rectangle 6"/>
          <p:cNvSpPr/>
          <p:nvPr/>
        </p:nvSpPr>
        <p:spPr>
          <a:xfrm>
            <a:off x="4355976" y="260648"/>
            <a:ext cx="1512168" cy="86409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8" name="Rectangle 7"/>
          <p:cNvSpPr/>
          <p:nvPr/>
        </p:nvSpPr>
        <p:spPr>
          <a:xfrm>
            <a:off x="5898945" y="1844824"/>
            <a:ext cx="115212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4680012" y="4868269"/>
            <a:ext cx="1332148" cy="79208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77790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57</Words>
  <Application>Microsoft Office PowerPoint</Application>
  <PresentationFormat>On-screen Show (4:3)</PresentationFormat>
  <Paragraphs>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Peep is a little bird.  Peep is my pet bird.</vt:lpstr>
    </vt:vector>
  </TitlesOfParts>
  <Company>West Lothian Council - Education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Peep is a little bird.  Peep is my pet bird.</dc:title>
  <dc:creator>Pauline Ross</dc:creator>
  <cp:lastModifiedBy>Cristina Talavero Alvarez</cp:lastModifiedBy>
  <cp:revision>4</cp:revision>
  <dcterms:created xsi:type="dcterms:W3CDTF">2020-03-09T10:32:24Z</dcterms:created>
  <dcterms:modified xsi:type="dcterms:W3CDTF">2020-06-10T10:43:45Z</dcterms:modified>
</cp:coreProperties>
</file>