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8" r:id="rId2"/>
    <p:sldId id="268" r:id="rId3"/>
    <p:sldId id="269" r:id="rId4"/>
    <p:sldId id="270" r:id="rId5"/>
    <p:sldId id="271" r:id="rId6"/>
    <p:sldId id="272" r:id="rId7"/>
    <p:sldId id="267" r:id="rId8"/>
  </p:sldIdLst>
  <p:sldSz cx="9144000" cy="6858000" type="screen4x3"/>
  <p:notesSz cx="6858000" cy="9144000"/>
  <p:embeddedFontLst>
    <p:embeddedFont>
      <p:font typeface="Sassoon Infant Rg" panose="02000503030000020003" pitchFamily="50" charset="0"/>
      <p:regular r:id="rId11"/>
      <p:bold r:id="rId12"/>
    </p:embeddedFont>
    <p:embeddedFont>
      <p:font typeface="Twinkl SemiBold" pitchFamily="2" charset="0"/>
      <p:bold r:id="rId13"/>
    </p:embeddedFont>
    <p:embeddedFont>
      <p:font typeface="Twinkl" panose="020B0604020202020204" pitchFamily="2" charset="0"/>
      <p:regular r:id="rId14"/>
      <p:bold r:id="rId15"/>
    </p:embeddedFont>
    <p:embeddedFont>
      <p:font typeface="Calibri" panose="020F0502020204030204" pitchFamily="34" charset="0"/>
      <p:regular r:id="rId16"/>
      <p:bold r:id="rId17"/>
      <p:italic r:id="rId18"/>
      <p:boldItalic r:id="rId19"/>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E5A"/>
    <a:srgbClr val="18A0DB"/>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8" autoAdjust="0"/>
    <p:restoredTop sz="94660"/>
  </p:normalViewPr>
  <p:slideViewPr>
    <p:cSldViewPr snapToGrid="0">
      <p:cViewPr>
        <p:scale>
          <a:sx n="77" d="100"/>
          <a:sy n="77" d="100"/>
        </p:scale>
        <p:origin x="-1290" y="-42"/>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0573629-CAA6-4AD8-9095-B7F680E53BF2}" type="datetimeFigureOut">
              <a:rPr lang="en-GB"/>
              <a:pPr>
                <a:defRPr/>
              </a:pPr>
              <a:t>02/06/2020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13EB1C6-2827-4AF4-89B8-9DF3BAFFCD33}" type="slidenum">
              <a:rPr lang="en-GB"/>
              <a:pPr>
                <a:defRPr/>
              </a:pPr>
              <a:t>‹#›</a:t>
            </a:fld>
            <a:endParaRPr lang="en-GB"/>
          </a:p>
        </p:txBody>
      </p:sp>
    </p:spTree>
    <p:extLst>
      <p:ext uri="{BB962C8B-B14F-4D97-AF65-F5344CB8AC3E}">
        <p14:creationId xmlns:p14="http://schemas.microsoft.com/office/powerpoint/2010/main" val="2412366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ABDAB68-C775-4105-B86D-3D4836C5C50F}" type="datetimeFigureOut">
              <a:rPr lang="en-GB"/>
              <a:pPr>
                <a:defRPr/>
              </a:pPr>
              <a:t>02/06/2020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EBBAA5F-488B-498E-A3F2-54EC830FE9CE}" type="slidenum">
              <a:rPr lang="en-GB"/>
              <a:pPr>
                <a:defRPr/>
              </a:pPr>
              <a:t>‹#›</a:t>
            </a:fld>
            <a:endParaRPr lang="en-GB"/>
          </a:p>
        </p:txBody>
      </p:sp>
    </p:spTree>
    <p:extLst>
      <p:ext uri="{BB962C8B-B14F-4D97-AF65-F5344CB8AC3E}">
        <p14:creationId xmlns:p14="http://schemas.microsoft.com/office/powerpoint/2010/main" val="1605660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50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33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6890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2018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859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8"/>
          <p:cNvGrpSpPr>
            <a:grpSpLocks/>
          </p:cNvGrpSpPr>
          <p:nvPr/>
        </p:nvGrpSpPr>
        <p:grpSpPr bwMode="auto">
          <a:xfrm>
            <a:off x="1990725" y="1858963"/>
            <a:ext cx="5153025" cy="4351337"/>
            <a:chOff x="2149362" y="1530935"/>
            <a:chExt cx="5151769" cy="4350573"/>
          </a:xfrm>
        </p:grpSpPr>
        <p:pic>
          <p:nvPicPr>
            <p:cNvPr id="922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239576">
              <a:off x="2149362" y="1530935"/>
              <a:ext cx="2320225" cy="129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9868" y="4075867"/>
              <a:ext cx="782144" cy="15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9814">
              <a:off x="4840907" y="4168295"/>
              <a:ext cx="1434054" cy="199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7934" y="1738184"/>
              <a:ext cx="1743197" cy="1743933"/>
            </a:xfrm>
            <a:prstGeom prst="ellipse">
              <a:avLst/>
            </a:prstGeom>
          </p:spPr>
        </p:pic>
        <p:sp>
          <p:nvSpPr>
            <p:cNvPr id="8" name="Down Arrow 7"/>
            <p:cNvSpPr/>
            <p:nvPr/>
          </p:nvSpPr>
          <p:spPr>
            <a:xfrm rot="16200000">
              <a:off x="4718876" y="1799204"/>
              <a:ext cx="674570" cy="864976"/>
            </a:xfrm>
            <a:prstGeom prst="downArrow">
              <a:avLst/>
            </a:prstGeom>
            <a:solidFill>
              <a:srgbClr val="539C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Down Arrow 8"/>
            <p:cNvSpPr/>
            <p:nvPr/>
          </p:nvSpPr>
          <p:spPr>
            <a:xfrm rot="1324739">
              <a:off x="5939388" y="3697492"/>
              <a:ext cx="676110" cy="865036"/>
            </a:xfrm>
            <a:prstGeom prst="downArrow">
              <a:avLst/>
            </a:prstGeom>
            <a:solidFill>
              <a:srgbClr val="539C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Down Arrow 9"/>
            <p:cNvSpPr/>
            <p:nvPr/>
          </p:nvSpPr>
          <p:spPr>
            <a:xfrm rot="6380960">
              <a:off x="3583295" y="4731596"/>
              <a:ext cx="676156" cy="864977"/>
            </a:xfrm>
            <a:prstGeom prst="downArrow">
              <a:avLst/>
            </a:prstGeom>
            <a:solidFill>
              <a:srgbClr val="539C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Down Arrow 10"/>
            <p:cNvSpPr/>
            <p:nvPr/>
          </p:nvSpPr>
          <p:spPr>
            <a:xfrm rot="10800000">
              <a:off x="2542966" y="3054667"/>
              <a:ext cx="676110" cy="865035"/>
            </a:xfrm>
            <a:prstGeom prst="downArrow">
              <a:avLst/>
            </a:prstGeom>
            <a:solidFill>
              <a:srgbClr val="539C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12" name="Rounded Rectangle 11"/>
          <p:cNvSpPr/>
          <p:nvPr/>
        </p:nvSpPr>
        <p:spPr>
          <a:xfrm>
            <a:off x="755650" y="822325"/>
            <a:ext cx="7632700" cy="85883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20" name="Rectangle 4"/>
          <p:cNvSpPr>
            <a:spLocks noChangeArrowheads="1"/>
          </p:cNvSpPr>
          <p:nvPr/>
        </p:nvSpPr>
        <p:spPr bwMode="auto">
          <a:xfrm>
            <a:off x="755650" y="863600"/>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US" altLang="en-US">
                <a:solidFill>
                  <a:schemeClr val="tx1"/>
                </a:solidFill>
              </a:rPr>
              <a:t>Butterflies go through many changes in their lifetime.</a:t>
            </a:r>
          </a:p>
          <a:p>
            <a:pPr algn="ctr" eaLnBrk="1" hangingPunct="1">
              <a:lnSpc>
                <a:spcPct val="100000"/>
              </a:lnSpc>
              <a:spcBef>
                <a:spcPct val="0"/>
              </a:spcBef>
              <a:buFontTx/>
              <a:buNone/>
            </a:pPr>
            <a:r>
              <a:rPr lang="en-US" altLang="en-US">
                <a:solidFill>
                  <a:schemeClr val="tx1"/>
                </a:solidFill>
              </a:rPr>
              <a:t>This is called the life cycle of a butterfly.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79425"/>
            <a:ext cx="8220075" cy="993775"/>
          </a:xfrm>
        </p:spPr>
        <p:txBody>
          <a:bodyPr/>
          <a:lstStyle/>
          <a:p>
            <a:pPr eaLnBrk="1" hangingPunct="1"/>
            <a:r>
              <a:rPr lang="en-GB" altLang="en-US"/>
              <a:t>Butterfly Life Cycle</a:t>
            </a:r>
          </a:p>
        </p:txBody>
      </p:sp>
      <p:sp>
        <p:nvSpPr>
          <p:cNvPr id="3" name="Oval 2"/>
          <p:cNvSpPr/>
          <p:nvPr/>
        </p:nvSpPr>
        <p:spPr>
          <a:xfrm>
            <a:off x="4943475" y="2033588"/>
            <a:ext cx="2955925" cy="29591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First, a butterfly lays her eggs on a leaf; usually the leaf of a milkweed plant. The milkweed plant is a butterfly’s favorite food.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797" y="1697744"/>
            <a:ext cx="3629862" cy="3631395"/>
          </a:xfrm>
          <a:prstGeom prst="ellipse">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5863" y="1271588"/>
            <a:ext cx="3690937"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1222375" y="1919288"/>
            <a:ext cx="3295650" cy="329565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8" name="Rectangle 4"/>
          <p:cNvSpPr>
            <a:spLocks noChangeArrowheads="1"/>
          </p:cNvSpPr>
          <p:nvPr/>
        </p:nvSpPr>
        <p:spPr bwMode="auto">
          <a:xfrm>
            <a:off x="1543050" y="2624138"/>
            <a:ext cx="2654300"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US" altLang="en-US">
                <a:solidFill>
                  <a:schemeClr val="tx1"/>
                </a:solidFill>
              </a:rPr>
              <a:t>The caterpillar begins to eat its way out of the egg. It will eat the leaves on the plant it was born on. It will continue to eat and eat until it grows very large. </a:t>
            </a:r>
          </a:p>
        </p:txBody>
      </p:sp>
      <p:sp>
        <p:nvSpPr>
          <p:cNvPr id="11269" name="Title 20"/>
          <p:cNvSpPr>
            <a:spLocks noGrp="1"/>
          </p:cNvSpPr>
          <p:nvPr>
            <p:ph type="title"/>
          </p:nvPr>
        </p:nvSpPr>
        <p:spPr>
          <a:xfrm>
            <a:off x="457200" y="479425"/>
            <a:ext cx="8220075" cy="993775"/>
          </a:xfrm>
        </p:spPr>
        <p:txBody>
          <a:bodyPr/>
          <a:lstStyle/>
          <a:p>
            <a:pPr eaLnBrk="1" hangingPunct="1"/>
            <a:r>
              <a:rPr lang="en-GB" altLang="en-US"/>
              <a:t>Butterfly Life Cycle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79425"/>
            <a:ext cx="8220075" cy="993775"/>
          </a:xfrm>
        </p:spPr>
        <p:txBody>
          <a:bodyPr/>
          <a:lstStyle/>
          <a:p>
            <a:pPr eaLnBrk="1" hangingPunct="1"/>
            <a:r>
              <a:rPr lang="en-GB" altLang="en-US"/>
              <a:t>Butterfly Life Cycle</a:t>
            </a:r>
          </a:p>
        </p:txBody>
      </p:sp>
      <p:sp>
        <p:nvSpPr>
          <p:cNvPr id="3" name="Oval 2"/>
          <p:cNvSpPr/>
          <p:nvPr/>
        </p:nvSpPr>
        <p:spPr>
          <a:xfrm>
            <a:off x="4037013" y="2058988"/>
            <a:ext cx="3294062" cy="329565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2" name="Rectangle 4"/>
          <p:cNvSpPr>
            <a:spLocks noChangeArrowheads="1"/>
          </p:cNvSpPr>
          <p:nvPr/>
        </p:nvSpPr>
        <p:spPr bwMode="auto">
          <a:xfrm>
            <a:off x="4360863" y="2678113"/>
            <a:ext cx="2646362"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US" altLang="en-US" dirty="0">
                <a:solidFill>
                  <a:schemeClr val="tx1"/>
                </a:solidFill>
              </a:rPr>
              <a:t>The caterpillar will shed its skin several times as it grows. Once it becomes very large, it will make a chrysalis. It will undergo a change called a “metamorphosis,” inside the chrysalis. </a:t>
            </a:r>
          </a:p>
        </p:txBody>
      </p:sp>
      <p:pic>
        <p:nvPicPr>
          <p:cNvPr id="122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39888"/>
            <a:ext cx="2327275"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79425"/>
            <a:ext cx="8220075" cy="993775"/>
          </a:xfrm>
        </p:spPr>
        <p:txBody>
          <a:bodyPr/>
          <a:lstStyle/>
          <a:p>
            <a:pPr eaLnBrk="1" hangingPunct="1"/>
            <a:r>
              <a:rPr lang="en-GB" altLang="en-US"/>
              <a:t>Butterfly Life Cycle</a:t>
            </a:r>
          </a:p>
        </p:txBody>
      </p:sp>
      <p:sp>
        <p:nvSpPr>
          <p:cNvPr id="3" name="Rounded Rectangle 2"/>
          <p:cNvSpPr/>
          <p:nvPr/>
        </p:nvSpPr>
        <p:spPr>
          <a:xfrm>
            <a:off x="755650" y="1408113"/>
            <a:ext cx="7632700" cy="114617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6" name="Rectangle 4"/>
          <p:cNvSpPr>
            <a:spLocks noChangeArrowheads="1"/>
          </p:cNvSpPr>
          <p:nvPr/>
        </p:nvSpPr>
        <p:spPr bwMode="auto">
          <a:xfrm>
            <a:off x="755650" y="1498600"/>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US" altLang="en-US" dirty="0">
                <a:solidFill>
                  <a:schemeClr val="tx1"/>
                </a:solidFill>
              </a:rPr>
              <a:t>After two weeks, the butterfly emerges from the chrysalis. Its wings are wet and small at first. It takes several hours for the butterfly’s wings to dry. Once they are dry, the butterfly can fly away and look for food. </a:t>
            </a:r>
          </a:p>
        </p:txBody>
      </p:sp>
      <p:pic>
        <p:nvPicPr>
          <p:cNvPr id="1331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2759075"/>
            <a:ext cx="569277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TotalTime>
  <Words>181</Words>
  <Application>Microsoft Office PowerPoint</Application>
  <PresentationFormat>On-screen Show (4:3)</PresentationFormat>
  <Paragraphs>10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Sassoon Infant Rg</vt:lpstr>
      <vt:lpstr>Twinkl SemiBold</vt:lpstr>
      <vt:lpstr>Twinkl</vt:lpstr>
      <vt:lpstr>Calibri</vt:lpstr>
      <vt:lpstr>Office Theme</vt:lpstr>
      <vt:lpstr>PowerPoint Presentation</vt:lpstr>
      <vt:lpstr>PowerPoint Presentation</vt:lpstr>
      <vt:lpstr>Butterfly Life Cycle</vt:lpstr>
      <vt:lpstr>Butterfly Life Cycle</vt:lpstr>
      <vt:lpstr>Butterfly Life Cycle</vt:lpstr>
      <vt:lpstr>Butterfly Life Cycle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Kerekes</dc:creator>
  <cp:lastModifiedBy>Shirley Smith</cp:lastModifiedBy>
  <cp:revision>5</cp:revision>
  <dcterms:created xsi:type="dcterms:W3CDTF">2017-04-24T14:12:26Z</dcterms:created>
  <dcterms:modified xsi:type="dcterms:W3CDTF">2020-06-02T12:46:01Z</dcterms:modified>
</cp:coreProperties>
</file>