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1"/>
  </p:normalViewPr>
  <p:slideViewPr>
    <p:cSldViewPr snapToGrid="0">
      <p:cViewPr varScale="1">
        <p:scale>
          <a:sx n="86" d="100"/>
          <a:sy n="86" d="100"/>
        </p:scale>
        <p:origin x="-82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777250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6cf306aa9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6cf306aa9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6cf306aa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6cf306aa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6cf306aa9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6cf306aa9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6cf306aa9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6cf306aa9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9144000" cy="988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SPORTS DAY 2020</a:t>
            </a:r>
            <a:r>
              <a:rPr lang="en-GB" sz="3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38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3675" y="1628750"/>
            <a:ext cx="2836050" cy="28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440525" y="1476375"/>
            <a:ext cx="5625298" cy="3476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algn="ctr"/>
            <a:r>
              <a:rPr lang="en-GB" sz="1200" dirty="0">
                <a:latin typeface="Comic Sans MS"/>
                <a:ea typeface="Comic Sans MS"/>
                <a:cs typeface="Comic Sans MS"/>
                <a:sym typeface="Comic Sans MS"/>
              </a:rPr>
              <a:t>Throughout the course of this week, you are going to be planning and preparing your very own Sports Day on Friday! </a:t>
            </a:r>
          </a:p>
          <a:p>
            <a:pPr lvl="0" algn="ctr"/>
            <a:endParaRPr lang="en-GB" sz="12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algn="ctr"/>
            <a:r>
              <a:rPr lang="en-GB" sz="1200" dirty="0">
                <a:latin typeface="Comic Sans MS"/>
                <a:ea typeface="Comic Sans MS"/>
                <a:cs typeface="Comic Sans MS"/>
                <a:sym typeface="Comic Sans MS"/>
              </a:rPr>
              <a:t>Each day you will receive daily tasks to plan an organise your sports day and by Friday you’ll be ready to host, and participate in, your own sporting event!</a:t>
            </a:r>
          </a:p>
          <a:p>
            <a:pPr lvl="0"/>
            <a:endParaRPr lang="en-GB" sz="12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200" dirty="0">
                <a:latin typeface="Comic Sans MS"/>
                <a:ea typeface="Comic Sans MS"/>
                <a:cs typeface="Comic Sans MS"/>
                <a:sym typeface="Comic Sans MS"/>
              </a:rPr>
              <a:t>Decide on a name for your Sports Day- you might want to include your family surname, street name or area that you live.</a:t>
            </a:r>
            <a:endParaRPr sz="12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200" dirty="0">
                <a:latin typeface="Comic Sans MS"/>
                <a:ea typeface="Comic Sans MS"/>
                <a:cs typeface="Comic Sans MS"/>
                <a:sym typeface="Comic Sans MS"/>
              </a:rPr>
              <a:t>Create a poster to advertise your Sports Day. Remember to include the date/time/location. </a:t>
            </a:r>
            <a:endParaRPr sz="12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Comic Sans MS"/>
                <a:ea typeface="Comic Sans MS"/>
                <a:cs typeface="Comic Sans MS"/>
                <a:sym typeface="Comic Sans MS"/>
              </a:rPr>
              <a:t>Your poster should be A4 size and </a:t>
            </a:r>
            <a:r>
              <a:rPr lang="en-GB" sz="1200" b="1" dirty="0">
                <a:latin typeface="Comic Sans MS"/>
                <a:ea typeface="Comic Sans MS"/>
                <a:cs typeface="Comic Sans MS"/>
                <a:sym typeface="Comic Sans MS"/>
              </a:rPr>
              <a:t>must</a:t>
            </a:r>
            <a:r>
              <a:rPr lang="en-GB" sz="1200" dirty="0">
                <a:latin typeface="Comic Sans MS"/>
                <a:ea typeface="Comic Sans MS"/>
                <a:cs typeface="Comic Sans MS"/>
                <a:sym typeface="Comic Sans MS"/>
              </a:rPr>
              <a:t> use 2 contrasting colours from the colour wheel.</a:t>
            </a:r>
            <a:endParaRPr sz="12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83350" y="988200"/>
            <a:ext cx="1953680" cy="903974"/>
          </a:xfrm>
          <a:prstGeom prst="ellipse">
            <a:avLst/>
          </a:prstGeom>
          <a:gradFill>
            <a:gsLst>
              <a:gs pos="0">
                <a:srgbClr val="3177EE"/>
              </a:gs>
              <a:gs pos="100000">
                <a:srgbClr val="113D8A"/>
              </a:gs>
            </a:gsLst>
            <a:lin ang="5400012" scaled="0"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Monday</a:t>
            </a:r>
            <a:endParaRPr sz="2500" b="1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0" y="0"/>
            <a:ext cx="9144000" cy="988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SPORTS DAY 2020</a:t>
            </a:r>
            <a:r>
              <a:rPr lang="en-GB" sz="3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38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3675" y="1628750"/>
            <a:ext cx="2836050" cy="28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/>
          <p:nvPr/>
        </p:nvSpPr>
        <p:spPr>
          <a:xfrm>
            <a:off x="440525" y="1476375"/>
            <a:ext cx="5643600" cy="3476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Decide around 4 or 5 sporting activities you want to include in your event. You might want to consider what the weather forecast looks like for Friday!</a:t>
            </a: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Write down your chosen activities and make a list of any equipment you need. </a:t>
            </a: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Start to gather equipment. (With the permission of an adult.) </a:t>
            </a: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83349" y="1034255"/>
            <a:ext cx="2062321" cy="1188989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540303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Tuesday</a:t>
            </a:r>
            <a:endParaRPr sz="2500" b="1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0" y="0"/>
            <a:ext cx="9144000" cy="988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SPORTS DAY 2020</a:t>
            </a:r>
            <a:r>
              <a:rPr lang="en-GB" sz="3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38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3675" y="1628750"/>
            <a:ext cx="2836050" cy="28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/>
          <p:nvPr/>
        </p:nvSpPr>
        <p:spPr>
          <a:xfrm>
            <a:off x="440525" y="1476375"/>
            <a:ext cx="5643600" cy="3476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Design number cards to be worn by the participants during the event. These should follow the same colour scheme as your advertisement posters.</a:t>
            </a: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Create medals or certificates to reward the winners of each event. </a:t>
            </a: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3" name="Google Shape;73;p15"/>
          <p:cNvSpPr/>
          <p:nvPr/>
        </p:nvSpPr>
        <p:spPr>
          <a:xfrm>
            <a:off x="83349" y="1140736"/>
            <a:ext cx="2831867" cy="1252363"/>
          </a:xfrm>
          <a:prstGeom prst="ellipse">
            <a:avLst/>
          </a:prstGeom>
          <a:gradFill>
            <a:gsLst>
              <a:gs pos="0">
                <a:srgbClr val="F5FF83"/>
              </a:gs>
              <a:gs pos="100000">
                <a:srgbClr val="E3F609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Wednesday</a:t>
            </a:r>
            <a:endParaRPr sz="2500" b="1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/>
          <p:nvPr/>
        </p:nvSpPr>
        <p:spPr>
          <a:xfrm>
            <a:off x="0" y="0"/>
            <a:ext cx="9144000" cy="988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SPORTS DAY 2020</a:t>
            </a:r>
            <a:r>
              <a:rPr lang="en-GB" sz="3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38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3675" y="1628750"/>
            <a:ext cx="2836050" cy="28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/>
          <p:nvPr/>
        </p:nvSpPr>
        <p:spPr>
          <a:xfrm>
            <a:off x="440525" y="1476375"/>
            <a:ext cx="5643600" cy="3476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Plan some healthy snacks for the participants to enjoy after the event, e.g. fruit, etc.</a:t>
            </a: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endParaRPr lang="en-GB" sz="17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The athletes will also need plenty of water to keep them hydrated- you might want to make up some ice if you have bags or trays to do so!</a:t>
            </a: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1" name="Google Shape;81;p16"/>
          <p:cNvSpPr/>
          <p:nvPr/>
        </p:nvSpPr>
        <p:spPr>
          <a:xfrm>
            <a:off x="83350" y="988200"/>
            <a:ext cx="2415406" cy="1404900"/>
          </a:xfrm>
          <a:prstGeom prst="ellipse">
            <a:avLst/>
          </a:prstGeom>
          <a:gradFill>
            <a:gsLst>
              <a:gs pos="0">
                <a:srgbClr val="00FF00"/>
              </a:gs>
              <a:gs pos="100000">
                <a:srgbClr val="E3F609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Thursday</a:t>
            </a:r>
            <a:endParaRPr sz="2500" b="1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/>
          <p:nvPr/>
        </p:nvSpPr>
        <p:spPr>
          <a:xfrm>
            <a:off x="0" y="0"/>
            <a:ext cx="9144000" cy="988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SPORTS DAY 2020</a:t>
            </a:r>
            <a:r>
              <a:rPr lang="en-GB" sz="3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38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3675" y="1628750"/>
            <a:ext cx="2836050" cy="28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/>
          <p:nvPr/>
        </p:nvSpPr>
        <p:spPr>
          <a:xfrm>
            <a:off x="440524" y="1476375"/>
            <a:ext cx="5860687" cy="3476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Set up your events and arrange any equipment that you need.</a:t>
            </a: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Lay out medals/certificates ready to present to winners.</a:t>
            </a: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Prepare snacks/water. </a:t>
            </a: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Wish all participants good luck and remind them about the importance of being a good sport!</a:t>
            </a: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LET THE GAMES BEGIN! ENJOY!</a:t>
            </a: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600" dirty="0">
                <a:latin typeface="Comic Sans MS"/>
                <a:ea typeface="Comic Sans MS"/>
                <a:cs typeface="Comic Sans MS"/>
                <a:sym typeface="Comic Sans MS"/>
              </a:rPr>
              <a:t>Don’t forget to take pictures and videos to share with the class on teams :D</a:t>
            </a:r>
            <a:endParaRPr sz="16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9" name="Google Shape;89;p17"/>
          <p:cNvSpPr/>
          <p:nvPr/>
        </p:nvSpPr>
        <p:spPr>
          <a:xfrm>
            <a:off x="83349" y="1031907"/>
            <a:ext cx="2026107" cy="1193685"/>
          </a:xfrm>
          <a:prstGeom prst="ellipse">
            <a:avLst/>
          </a:prstGeom>
          <a:gradFill>
            <a:gsLst>
              <a:gs pos="0">
                <a:srgbClr val="9900FF"/>
              </a:gs>
              <a:gs pos="100000">
                <a:srgbClr val="E3F609"/>
              </a:gs>
            </a:gsLst>
            <a:path path="circle">
              <a:fillToRect l="50000" t="50000" r="50000" b="50000"/>
            </a:path>
            <a:tileRect/>
          </a:gradFill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 dirty="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Friday </a:t>
            </a:r>
            <a:endParaRPr sz="2500" b="1" dirty="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14969B80FE6A4B8156AACE8CE1EE66" ma:contentTypeVersion="7" ma:contentTypeDescription="Create a new document." ma:contentTypeScope="" ma:versionID="78b736a0c9b4f6e9e9beb8fe6de2fec1">
  <xsd:schema xmlns:xsd="http://www.w3.org/2001/XMLSchema" xmlns:xs="http://www.w3.org/2001/XMLSchema" xmlns:p="http://schemas.microsoft.com/office/2006/metadata/properties" xmlns:ns2="35f165bb-3042-4123-8d2a-cb2edb443c77" xmlns:ns3="893221e6-0abb-43e0-a8f0-3c886a764b2a" targetNamespace="http://schemas.microsoft.com/office/2006/metadata/properties" ma:root="true" ma:fieldsID="3f150b657938d9b0fd1696e13c9d94b1" ns2:_="" ns3:_="">
    <xsd:import namespace="35f165bb-3042-4123-8d2a-cb2edb443c77"/>
    <xsd:import namespace="893221e6-0abb-43e0-a8f0-3c886a764b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f165bb-3042-4123-8d2a-cb2edb443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221e6-0abb-43e0-a8f0-3c886a764b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16B999-C1FF-40B5-9CE4-3F9D84EDB0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04CF48-30EA-462F-A38B-573BE8BE51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f165bb-3042-4123-8d2a-cb2edb443c77"/>
    <ds:schemaRef ds:uri="893221e6-0abb-43e0-a8f0-3c886a764b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32ED55-F580-43A9-B466-E3A28A416120}">
  <ds:schemaRefs>
    <ds:schemaRef ds:uri="http://purl.org/dc/terms/"/>
    <ds:schemaRef ds:uri="35f165bb-3042-4123-8d2a-cb2edb443c77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893221e6-0abb-43e0-a8f0-3c886a764b2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339</Words>
  <Application>Microsoft Office PowerPoint</Application>
  <PresentationFormat>On-screen Show (16:9)</PresentationFormat>
  <Paragraphs>42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Shirley Smith</dc:creator>
  <cp:lastModifiedBy>Shirley Smith</cp:lastModifiedBy>
  <cp:revision>3</cp:revision>
  <dcterms:modified xsi:type="dcterms:W3CDTF">2020-06-01T17:40:58Z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0x0101003214969B80FE6A4B8156AACE8CE1EE66</vt:lpwstr>
  </property>
</Properties>
</file>