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58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67" r:id="rId2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Twinkl" panose="020B0604020202020204" charset="0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A0DB"/>
    <a:srgbClr val="DE1E5A"/>
    <a:srgbClr val="BC0105"/>
    <a:srgbClr val="4DB1E3"/>
    <a:srgbClr val="80C1EB"/>
    <a:srgbClr val="ACDDFC"/>
    <a:srgbClr val="FFFFFF"/>
    <a:srgbClr val="4AA1D9"/>
    <a:srgbClr val="21A6F9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-1026" y="30"/>
      </p:cViewPr>
      <p:guideLst>
        <p:guide orient="horz" pos="2160"/>
        <p:guide orient="horz" pos="3974"/>
        <p:guide orient="horz" pos="346"/>
        <p:guide orient="horz" pos="482"/>
        <p:guide orient="horz" pos="3838"/>
        <p:guide pos="2880"/>
        <p:guide pos="340"/>
        <p:guide pos="5420"/>
        <p:guide pos="476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26/05/2020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26/05/2020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5908F45-3630-49D8-8489-288310579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717" y="0"/>
            <a:ext cx="1029343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AF06DF5-FF62-4345-92A4-D48491500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3794" y="-2272507"/>
            <a:ext cx="16130588" cy="1140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2"/>
          <p:cNvSpPr txBox="1">
            <a:spLocks/>
          </p:cNvSpPr>
          <p:nvPr/>
        </p:nvSpPr>
        <p:spPr>
          <a:xfrm>
            <a:off x="457198" y="773868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+mn-lt"/>
              </a:rPr>
              <a:t>What am I looking at?</a:t>
            </a:r>
          </a:p>
        </p:txBody>
      </p:sp>
    </p:spTree>
    <p:extLst>
      <p:ext uri="{BB962C8B-B14F-4D97-AF65-F5344CB8AC3E}">
        <p14:creationId xmlns:p14="http://schemas.microsoft.com/office/powerpoint/2010/main" val="407007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0.0794 C -4.72222E-6 0.15625 0.05539 0.21875 0.12292 0.21875 C 0.20244 0.21875 0.23108 0.1493 0.24323 0.10717 L 0.25573 0.05139 C 0.26823 0.00926 0.29862 -0.05996 0.38872 -0.05996 C 0.44619 -0.05996 0.51164 0.00231 0.51164 0.0794 C 0.51164 0.15625 0.44619 0.21875 0.38872 0.21875 C 0.29862 0.21875 0.26823 0.1493 0.25573 0.10717 L 0.24323 0.05139 C 0.23108 0.00926 0.20244 -0.05996 0.12292 -0.05996 C 0.05539 -0.05996 -4.72222E-6 0.00231 -4.72222E-6 0.0794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5908F45-3630-49D8-8489-2883105797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" r="4658" b="972"/>
          <a:stretch/>
        </p:blipFill>
        <p:spPr>
          <a:xfrm>
            <a:off x="0" y="0"/>
            <a:ext cx="9239250" cy="67913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BD7501-6827-4031-B3F7-24D25DB03B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505" y="6277281"/>
            <a:ext cx="576495" cy="580719"/>
          </a:xfrm>
          <a:prstGeom prst="rect">
            <a:avLst/>
          </a:prstGeom>
        </p:spPr>
      </p:pic>
      <p:sp>
        <p:nvSpPr>
          <p:cNvPr id="13" name="Title 2"/>
          <p:cNvSpPr txBox="1">
            <a:spLocks/>
          </p:cNvSpPr>
          <p:nvPr/>
        </p:nvSpPr>
        <p:spPr>
          <a:xfrm>
            <a:off x="347430" y="518702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+mn-lt"/>
              </a:rPr>
              <a:t>A crane fly!</a:t>
            </a:r>
          </a:p>
        </p:txBody>
      </p:sp>
    </p:spTree>
    <p:extLst>
      <p:ext uri="{BB962C8B-B14F-4D97-AF65-F5344CB8AC3E}">
        <p14:creationId xmlns:p14="http://schemas.microsoft.com/office/powerpoint/2010/main" val="2235878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B2A934-14B6-4CD0-B44F-DF7763E5A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596" y="-1360650"/>
            <a:ext cx="12987846" cy="8663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879E102-CCD5-4C67-9F8D-B752D05734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3173" y="-1459080"/>
            <a:ext cx="16129000" cy="1140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xmlns="" id="{7302B33E-BE7C-45B2-AC55-A7080068776D}"/>
              </a:ext>
            </a:extLst>
          </p:cNvPr>
          <p:cNvSpPr txBox="1">
            <a:spLocks/>
          </p:cNvSpPr>
          <p:nvPr/>
        </p:nvSpPr>
        <p:spPr>
          <a:xfrm>
            <a:off x="457198" y="773868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+mn-lt"/>
              </a:rPr>
              <a:t>What am I looking at?</a:t>
            </a:r>
          </a:p>
        </p:txBody>
      </p:sp>
    </p:spTree>
    <p:extLst>
      <p:ext uri="{BB962C8B-B14F-4D97-AF65-F5344CB8AC3E}">
        <p14:creationId xmlns:p14="http://schemas.microsoft.com/office/powerpoint/2010/main" val="179864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 -0.025 L -0.071 -0.39005 L 0.19688 -0.00533 L -0.071 -0.025 Z " pathEditMode="relative" rAng="0" ptsTypes="AAAA">
                                      <p:cBhvr>
                                        <p:cTn id="6" dur="5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85" y="-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B2A934-14B6-4CD0-B44F-DF7763E5A7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0" t="15706" r="18335" b="5139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BD7501-6827-4031-B3F7-24D25DB03B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505" y="6277281"/>
            <a:ext cx="576495" cy="580719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xmlns="" id="{7302B33E-BE7C-45B2-AC55-A7080068776D}"/>
              </a:ext>
            </a:extLst>
          </p:cNvPr>
          <p:cNvSpPr txBox="1">
            <a:spLocks/>
          </p:cNvSpPr>
          <p:nvPr/>
        </p:nvSpPr>
        <p:spPr>
          <a:xfrm>
            <a:off x="457198" y="773868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+mn-lt"/>
              </a:rPr>
              <a:t>A dragon fly!</a:t>
            </a:r>
          </a:p>
        </p:txBody>
      </p:sp>
    </p:spTree>
    <p:extLst>
      <p:ext uri="{BB962C8B-B14F-4D97-AF65-F5344CB8AC3E}">
        <p14:creationId xmlns:p14="http://schemas.microsoft.com/office/powerpoint/2010/main" val="1527837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39D4D61-BE6B-41C4-89A2-ED49AA8D4D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50" y="-571500"/>
            <a:ext cx="11772900" cy="7848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F35A9F5-5D3A-4BBF-9E05-D81A4A320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77113" y="-3023394"/>
            <a:ext cx="18037176" cy="1275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xmlns="" id="{7302B33E-BE7C-45B2-AC55-A7080068776D}"/>
              </a:ext>
            </a:extLst>
          </p:cNvPr>
          <p:cNvSpPr txBox="1">
            <a:spLocks/>
          </p:cNvSpPr>
          <p:nvPr/>
        </p:nvSpPr>
        <p:spPr>
          <a:xfrm>
            <a:off x="457198" y="773868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+mn-lt"/>
              </a:rPr>
              <a:t>What am I looking at?</a:t>
            </a:r>
          </a:p>
        </p:txBody>
      </p:sp>
    </p:spTree>
    <p:extLst>
      <p:ext uri="{BB962C8B-B14F-4D97-AF65-F5344CB8AC3E}">
        <p14:creationId xmlns:p14="http://schemas.microsoft.com/office/powerpoint/2010/main" val="152959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0.21505 C 3.61111E-6 -0.28657 0.05816 -0.34491 0.12968 -0.34491 L 0.42934 -0.34491 C 0.50086 -0.34491 0.5592 -0.28657 0.5592 -0.21505 L 0.5592 0.07986 C 0.5592 0.15139 0.50086 0.21204 0.42934 0.21204 L 0.12968 0.21204 C 0.05816 0.21204 3.61111E-6 0.15139 3.61111E-6 0.07986 L 3.61111E-6 -0.21505 Z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1" y="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39D4D61-BE6B-41C4-89A2-ED49AA8D4D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6" t="7282" r="10194" b="534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BD7501-6827-4031-B3F7-24D25DB03B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505" y="6277281"/>
            <a:ext cx="576495" cy="580719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xmlns="" id="{7302B33E-BE7C-45B2-AC55-A7080068776D}"/>
              </a:ext>
            </a:extLst>
          </p:cNvPr>
          <p:cNvSpPr txBox="1">
            <a:spLocks/>
          </p:cNvSpPr>
          <p:nvPr/>
        </p:nvSpPr>
        <p:spPr>
          <a:xfrm>
            <a:off x="288707" y="513717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+mn-lt"/>
              </a:rPr>
              <a:t>A fly!</a:t>
            </a:r>
          </a:p>
        </p:txBody>
      </p:sp>
    </p:spTree>
    <p:extLst>
      <p:ext uri="{BB962C8B-B14F-4D97-AF65-F5344CB8AC3E}">
        <p14:creationId xmlns:p14="http://schemas.microsoft.com/office/powerpoint/2010/main" val="3453506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C0069E-AF8F-49EE-A3CE-A1EE3E787C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6098" y="-1447727"/>
            <a:ext cx="17340462" cy="97534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35F3ADE-2438-46A3-B2B7-EB62439D7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1206" y="-2628787"/>
            <a:ext cx="18037176" cy="1275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xmlns="" id="{865286AE-625D-4F1F-B6C2-EF628476BCBB}"/>
              </a:ext>
            </a:extLst>
          </p:cNvPr>
          <p:cNvSpPr txBox="1">
            <a:spLocks/>
          </p:cNvSpPr>
          <p:nvPr/>
        </p:nvSpPr>
        <p:spPr>
          <a:xfrm>
            <a:off x="457198" y="773868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+mn-lt"/>
              </a:rPr>
              <a:t>What am I looking at?</a:t>
            </a:r>
          </a:p>
        </p:txBody>
      </p:sp>
    </p:spTree>
    <p:extLst>
      <p:ext uri="{BB962C8B-B14F-4D97-AF65-F5344CB8AC3E}">
        <p14:creationId xmlns:p14="http://schemas.microsoft.com/office/powerpoint/2010/main" val="375226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0.21505 C -3.05556E-6 -0.28658 0.05816 -0.34491 0.12969 -0.34491 L 0.42934 -0.34491 C 0.50087 -0.34491 0.5592 -0.28658 0.5592 -0.21505 L 0.5592 0.07986 C 0.5592 0.15139 0.50087 0.21203 0.42934 0.21203 L 0.12969 0.21203 C 0.05816 0.21203 -3.05556E-6 0.15139 -3.05556E-6 0.07986 L -3.05556E-6 -0.21505 Z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1" y="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C0069E-AF8F-49EE-A3CE-A1EE3E787C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8" t="14843" r="29470" b="13963"/>
          <a:stretch/>
        </p:blipFill>
        <p:spPr>
          <a:xfrm>
            <a:off x="0" y="-1"/>
            <a:ext cx="9144000" cy="69437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BD7501-6827-4031-B3F7-24D25DB03B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505" y="6277281"/>
            <a:ext cx="576495" cy="580719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xmlns="" id="{865286AE-625D-4F1F-B6C2-EF628476BCBB}"/>
              </a:ext>
            </a:extLst>
          </p:cNvPr>
          <p:cNvSpPr txBox="1">
            <a:spLocks/>
          </p:cNvSpPr>
          <p:nvPr/>
        </p:nvSpPr>
        <p:spPr>
          <a:xfrm>
            <a:off x="457198" y="773868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+mn-lt"/>
              </a:rPr>
              <a:t>A ladybird!</a:t>
            </a:r>
          </a:p>
        </p:txBody>
      </p:sp>
    </p:spTree>
    <p:extLst>
      <p:ext uri="{BB962C8B-B14F-4D97-AF65-F5344CB8AC3E}">
        <p14:creationId xmlns:p14="http://schemas.microsoft.com/office/powerpoint/2010/main" val="3206150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F8DE978-6B44-4884-A615-ABBABE7A25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729" y="0"/>
            <a:ext cx="10931928" cy="74985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71F520D-C6DC-443F-9302-49F055138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07024" y="-2947194"/>
            <a:ext cx="18037176" cy="1275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xmlns="" id="{865286AE-625D-4F1F-B6C2-EF628476BCBB}"/>
              </a:ext>
            </a:extLst>
          </p:cNvPr>
          <p:cNvSpPr txBox="1">
            <a:spLocks/>
          </p:cNvSpPr>
          <p:nvPr/>
        </p:nvSpPr>
        <p:spPr>
          <a:xfrm>
            <a:off x="457198" y="773868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+mn-lt"/>
              </a:rPr>
              <a:t>What am I looking at?</a:t>
            </a:r>
          </a:p>
        </p:txBody>
      </p:sp>
    </p:spTree>
    <p:extLst>
      <p:ext uri="{BB962C8B-B14F-4D97-AF65-F5344CB8AC3E}">
        <p14:creationId xmlns:p14="http://schemas.microsoft.com/office/powerpoint/2010/main" val="316730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0.21505 C 3.61111E-6 -0.28657 0.05816 -0.34491 0.12968 -0.34491 L 0.42934 -0.34491 C 0.50086 -0.34491 0.5592 -0.28657 0.5592 -0.21505 L 0.5592 0.07986 C 0.5592 0.15139 0.50086 0.21204 0.42934 0.21204 L 0.12968 0.21204 C 0.05816 0.21204 3.61111E-6 0.15139 3.61111E-6 0.07986 L 3.61111E-6 -0.21505 Z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1" y="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F8DE978-6B44-4884-A615-ABBABE7A25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1" r="8134" b="854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BD7501-6827-4031-B3F7-24D25DB03B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505" y="6277281"/>
            <a:ext cx="576495" cy="580719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xmlns="" id="{865286AE-625D-4F1F-B6C2-EF628476BCBB}"/>
              </a:ext>
            </a:extLst>
          </p:cNvPr>
          <p:cNvSpPr txBox="1">
            <a:spLocks/>
          </p:cNvSpPr>
          <p:nvPr/>
        </p:nvSpPr>
        <p:spPr>
          <a:xfrm>
            <a:off x="535009" y="507366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+mn-lt"/>
              </a:rPr>
              <a:t>A snail!</a:t>
            </a:r>
          </a:p>
        </p:txBody>
      </p:sp>
    </p:spTree>
    <p:extLst>
      <p:ext uri="{BB962C8B-B14F-4D97-AF65-F5344CB8AC3E}">
        <p14:creationId xmlns:p14="http://schemas.microsoft.com/office/powerpoint/2010/main" val="2819169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BBD3405-A0E3-4032-8478-8180220FB9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7" t="8411" r="20884" b="84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BD7501-6827-4031-B3F7-24D25DB03B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505" y="6277281"/>
            <a:ext cx="576495" cy="580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8EB0585-5565-478C-905C-B32B6D5615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" t="182" r="-85" b="178"/>
          <a:stretch/>
        </p:blipFill>
        <p:spPr bwMode="auto">
          <a:xfrm>
            <a:off x="-5857875" y="-2924175"/>
            <a:ext cx="18078450" cy="1270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2"/>
          <p:cNvSpPr txBox="1">
            <a:spLocks/>
          </p:cNvSpPr>
          <p:nvPr/>
        </p:nvSpPr>
        <p:spPr>
          <a:xfrm>
            <a:off x="457198" y="773868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+mn-lt"/>
              </a:rPr>
              <a:t>What am I looking at?</a:t>
            </a:r>
          </a:p>
        </p:txBody>
      </p:sp>
    </p:spTree>
    <p:extLst>
      <p:ext uri="{BB962C8B-B14F-4D97-AF65-F5344CB8AC3E}">
        <p14:creationId xmlns:p14="http://schemas.microsoft.com/office/powerpoint/2010/main" val="244780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21505 C 2.5E-6 -0.28657 0.05816 -0.34491 0.12969 -0.34491 L 0.42934 -0.34491 C 0.50087 -0.34491 0.5592 -0.28657 0.5592 -0.21505 L 0.5592 0.07986 C 0.5592 0.15139 0.50087 0.21204 0.42934 0.21204 L 0.12969 0.21204 C 0.05816 0.21204 2.5E-6 0.15139 2.5E-6 0.07986 L 2.5E-6 -0.21505 Z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1" y="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B4FC9BC-D853-4C8F-8996-5B9D03045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67785" y="-2877350"/>
            <a:ext cx="8378412" cy="1261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E76C491-F0EF-4719-8CEA-18A846CC9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59282" y="-2947194"/>
            <a:ext cx="18037176" cy="1275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xmlns="" id="{865286AE-625D-4F1F-B6C2-EF628476BCBB}"/>
              </a:ext>
            </a:extLst>
          </p:cNvPr>
          <p:cNvSpPr txBox="1">
            <a:spLocks/>
          </p:cNvSpPr>
          <p:nvPr/>
        </p:nvSpPr>
        <p:spPr>
          <a:xfrm>
            <a:off x="635677" y="1066433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+mn-lt"/>
              </a:rPr>
              <a:t>What am I looking at?</a:t>
            </a:r>
          </a:p>
        </p:txBody>
      </p:sp>
    </p:spTree>
    <p:extLst>
      <p:ext uri="{BB962C8B-B14F-4D97-AF65-F5344CB8AC3E}">
        <p14:creationId xmlns:p14="http://schemas.microsoft.com/office/powerpoint/2010/main" val="207606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0.21505 C 3.61111E-6 -0.28657 0.05816 -0.34491 0.12968 -0.34491 L 0.42934 -0.34491 C 0.50086 -0.34491 0.5592 -0.28657 0.5592 -0.21505 L 0.5592 0.07986 C 0.5592 0.15139 0.50086 0.21204 0.42934 0.21204 L 0.12968 0.21204 C 0.05816 0.21204 3.61111E-6 0.15139 3.61111E-6 0.07986 L 3.61111E-6 -0.21505 Z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1" y="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B4FC9BC-D853-4C8F-8996-5B9D030450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3" t="6214" r="9073" b="21287"/>
          <a:stretch/>
        </p:blipFill>
        <p:spPr>
          <a:xfrm rot="5400000">
            <a:off x="1143000" y="-1143000"/>
            <a:ext cx="6858002" cy="9144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BD7501-6827-4031-B3F7-24D25DB03B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505" y="6277281"/>
            <a:ext cx="576495" cy="580719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xmlns="" id="{865286AE-625D-4F1F-B6C2-EF628476BCBB}"/>
              </a:ext>
            </a:extLst>
          </p:cNvPr>
          <p:cNvSpPr txBox="1">
            <a:spLocks/>
          </p:cNvSpPr>
          <p:nvPr/>
        </p:nvSpPr>
        <p:spPr>
          <a:xfrm>
            <a:off x="347430" y="268912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+mn-lt"/>
              </a:rPr>
              <a:t>A spider!</a:t>
            </a:r>
          </a:p>
        </p:txBody>
      </p:sp>
    </p:spTree>
    <p:extLst>
      <p:ext uri="{BB962C8B-B14F-4D97-AF65-F5344CB8AC3E}">
        <p14:creationId xmlns:p14="http://schemas.microsoft.com/office/powerpoint/2010/main" val="39049993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34D8B61-7914-41AF-8D47-41CF7BF29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102" y="-462826"/>
            <a:ext cx="10378203" cy="77836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30790AC-868E-4594-857A-303868355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79196" y="-2947194"/>
            <a:ext cx="18037176" cy="1275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xmlns="" id="{25FF2234-FED8-4F36-9728-A088F3B82900}"/>
              </a:ext>
            </a:extLst>
          </p:cNvPr>
          <p:cNvSpPr txBox="1">
            <a:spLocks/>
          </p:cNvSpPr>
          <p:nvPr/>
        </p:nvSpPr>
        <p:spPr>
          <a:xfrm>
            <a:off x="635677" y="1066433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+mn-lt"/>
              </a:rPr>
              <a:t>What am I looking at?</a:t>
            </a:r>
          </a:p>
        </p:txBody>
      </p:sp>
    </p:spTree>
    <p:extLst>
      <p:ext uri="{BB962C8B-B14F-4D97-AF65-F5344CB8AC3E}">
        <p14:creationId xmlns:p14="http://schemas.microsoft.com/office/powerpoint/2010/main" val="32659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0.21505 C 3.61111E-6 -0.28657 0.05816 -0.34491 0.12968 -0.34491 L 0.42934 -0.34491 C 0.50086 -0.34491 0.5592 -0.28657 0.5592 -0.21505 L 0.5592 0.07986 C 0.5592 0.15139 0.50086 0.21204 0.42934 0.21204 L 0.12968 0.21204 C 0.05816 0.21204 3.61111E-6 0.15139 3.61111E-6 0.07986 L 3.61111E-6 -0.21505 Z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1" y="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34D8B61-7914-41AF-8D47-41CF7BF29B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" t="5946" r="5946" b="5946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BD7501-6827-4031-B3F7-24D25DB03B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505" y="6277281"/>
            <a:ext cx="576495" cy="580719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xmlns="" id="{25FF2234-FED8-4F36-9728-A088F3B82900}"/>
              </a:ext>
            </a:extLst>
          </p:cNvPr>
          <p:cNvSpPr txBox="1">
            <a:spLocks/>
          </p:cNvSpPr>
          <p:nvPr/>
        </p:nvSpPr>
        <p:spPr>
          <a:xfrm>
            <a:off x="461961" y="288944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+mn-lt"/>
              </a:rPr>
              <a:t>A wasp!</a:t>
            </a:r>
          </a:p>
        </p:txBody>
      </p:sp>
    </p:spTree>
    <p:extLst>
      <p:ext uri="{BB962C8B-B14F-4D97-AF65-F5344CB8AC3E}">
        <p14:creationId xmlns:p14="http://schemas.microsoft.com/office/powerpoint/2010/main" val="13231392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6914643-5410-4559-B724-166D07FF1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6973" y="-32657"/>
            <a:ext cx="11910973" cy="79356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863E22B-3330-4FBC-9636-F6AED6A95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1587" y="-3339080"/>
            <a:ext cx="18037176" cy="1275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xmlns="" id="{C964825C-D473-47F2-9578-6BC6723CB9A6}"/>
              </a:ext>
            </a:extLst>
          </p:cNvPr>
          <p:cNvSpPr txBox="1">
            <a:spLocks/>
          </p:cNvSpPr>
          <p:nvPr/>
        </p:nvSpPr>
        <p:spPr>
          <a:xfrm>
            <a:off x="478058" y="1164404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+mn-lt"/>
              </a:rPr>
              <a:t>What am I looking at?</a:t>
            </a:r>
          </a:p>
        </p:txBody>
      </p:sp>
    </p:spTree>
    <p:extLst>
      <p:ext uri="{BB962C8B-B14F-4D97-AF65-F5344CB8AC3E}">
        <p14:creationId xmlns:p14="http://schemas.microsoft.com/office/powerpoint/2010/main" val="420368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0.21504 C -4.72222E-6 -0.28657 0.05816 -0.3449 0.12969 -0.3449 L 0.42935 -0.3449 C 0.50087 -0.3449 0.55921 -0.28657 0.55921 -0.21504 L 0.55921 0.07987 C 0.55921 0.15139 0.50087 0.21204 0.42935 0.21204 L 0.12969 0.21204 C 0.05816 0.21204 -4.72222E-6 0.15139 -4.72222E-6 0.07987 L -4.72222E-6 -0.21504 Z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1" y="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6914643-5410-4559-B724-166D07FF18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0" t="-789" b="13169"/>
          <a:stretch/>
        </p:blipFill>
        <p:spPr>
          <a:xfrm>
            <a:off x="0" y="-95249"/>
            <a:ext cx="9144000" cy="6953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BD7501-6827-4031-B3F7-24D25DB03B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505" y="6277281"/>
            <a:ext cx="576495" cy="580719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xmlns="" id="{C964825C-D473-47F2-9578-6BC6723CB9A6}"/>
              </a:ext>
            </a:extLst>
          </p:cNvPr>
          <p:cNvSpPr txBox="1">
            <a:spLocks/>
          </p:cNvSpPr>
          <p:nvPr/>
        </p:nvSpPr>
        <p:spPr>
          <a:xfrm>
            <a:off x="478058" y="1164404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+mn-lt"/>
              </a:rPr>
              <a:t>A worm!</a:t>
            </a:r>
          </a:p>
        </p:txBody>
      </p:sp>
    </p:spTree>
    <p:extLst>
      <p:ext uri="{BB962C8B-B14F-4D97-AF65-F5344CB8AC3E}">
        <p14:creationId xmlns:p14="http://schemas.microsoft.com/office/powerpoint/2010/main" val="18143067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BBD3405-A0E3-4032-8478-8180220FB9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7" t="8412" r="20884" b="8410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BD7501-6827-4031-B3F7-24D25DB03B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505" y="6277281"/>
            <a:ext cx="576495" cy="580719"/>
          </a:xfrm>
          <a:prstGeom prst="rect">
            <a:avLst/>
          </a:prstGeom>
        </p:spPr>
      </p:pic>
      <p:sp>
        <p:nvSpPr>
          <p:cNvPr id="13" name="Title 2"/>
          <p:cNvSpPr txBox="1">
            <a:spLocks/>
          </p:cNvSpPr>
          <p:nvPr/>
        </p:nvSpPr>
        <p:spPr>
          <a:xfrm>
            <a:off x="457198" y="773868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+mn-lt"/>
              </a:rPr>
              <a:t>An Ant</a:t>
            </a:r>
          </a:p>
        </p:txBody>
      </p:sp>
    </p:spTree>
    <p:extLst>
      <p:ext uri="{BB962C8B-B14F-4D97-AF65-F5344CB8AC3E}">
        <p14:creationId xmlns:p14="http://schemas.microsoft.com/office/powerpoint/2010/main" val="143622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FBBA67-6F74-4257-B113-0CA2BEA098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4103" y="-208546"/>
            <a:ext cx="11415429" cy="76197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BD7501-6827-4031-B3F7-24D25DB03B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505" y="6277281"/>
            <a:ext cx="576495" cy="5807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88AA70-ABDE-4294-A5EC-6FF32B3F67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14149" y="-2272507"/>
            <a:ext cx="16130588" cy="1140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2"/>
          <p:cNvSpPr txBox="1">
            <a:spLocks/>
          </p:cNvSpPr>
          <p:nvPr/>
        </p:nvSpPr>
        <p:spPr>
          <a:xfrm>
            <a:off x="457198" y="773868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+mn-lt"/>
              </a:rPr>
              <a:t>What am I looking at?</a:t>
            </a:r>
          </a:p>
        </p:txBody>
      </p:sp>
    </p:spTree>
    <p:extLst>
      <p:ext uri="{BB962C8B-B14F-4D97-AF65-F5344CB8AC3E}">
        <p14:creationId xmlns:p14="http://schemas.microsoft.com/office/powerpoint/2010/main" val="57519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965 -0.16968 C 0.32396 -0.16968 0.42535 -0.06875 0.42535 0.05579 C 0.42535 0.18032 0.32396 0.28171 0.19965 0.28171 C 0.075 0.28171 -0.02587 0.18032 -0.02587 0.05579 C -0.02587 -0.06875 0.075 -0.16968 0.19965 -0.16968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FBBA67-6F74-4257-B113-0CA2BEA098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6" t="2737" r="11101" b="7261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BD7501-6827-4031-B3F7-24D25DB03B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505" y="6277281"/>
            <a:ext cx="576495" cy="580719"/>
          </a:xfrm>
          <a:prstGeom prst="rect">
            <a:avLst/>
          </a:prstGeom>
        </p:spPr>
      </p:pic>
      <p:sp>
        <p:nvSpPr>
          <p:cNvPr id="13" name="Title 2"/>
          <p:cNvSpPr txBox="1">
            <a:spLocks/>
          </p:cNvSpPr>
          <p:nvPr/>
        </p:nvSpPr>
        <p:spPr>
          <a:xfrm>
            <a:off x="457198" y="773868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+mn-lt"/>
              </a:rPr>
              <a:t>A bee!</a:t>
            </a:r>
          </a:p>
        </p:txBody>
      </p:sp>
    </p:spTree>
    <p:extLst>
      <p:ext uri="{BB962C8B-B14F-4D97-AF65-F5344CB8AC3E}">
        <p14:creationId xmlns:p14="http://schemas.microsoft.com/office/powerpoint/2010/main" val="399707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BD7501-6827-4031-B3F7-24D25DB03B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505" y="6277281"/>
            <a:ext cx="576495" cy="580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CF15005-746E-4C58-A796-00E7510345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0877" y="-322097"/>
            <a:ext cx="15382654" cy="102662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30D71BE-2E9A-470B-8AA1-DB9DCDC98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2138" y="-3037113"/>
            <a:ext cx="19148510" cy="1353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2"/>
          <p:cNvSpPr txBox="1">
            <a:spLocks/>
          </p:cNvSpPr>
          <p:nvPr/>
        </p:nvSpPr>
        <p:spPr>
          <a:xfrm>
            <a:off x="457198" y="773868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+mn-lt"/>
              </a:rPr>
              <a:t>What am I looking at?</a:t>
            </a:r>
          </a:p>
        </p:txBody>
      </p:sp>
    </p:spTree>
    <p:extLst>
      <p:ext uri="{BB962C8B-B14F-4D97-AF65-F5344CB8AC3E}">
        <p14:creationId xmlns:p14="http://schemas.microsoft.com/office/powerpoint/2010/main" val="174469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966 -0.16967 C 0.32396 -0.16967 0.42535 -0.06875 0.42535 0.05579 C 0.42535 0.18033 0.32396 0.28171 0.19966 0.28171 C 0.075 0.28171 -0.02586 0.18033 -0.02586 0.05579 C -0.02586 -0.06875 0.075 -0.16967 0.19966 -0.16967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BD7501-6827-4031-B3F7-24D25DB03B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505" y="6277281"/>
            <a:ext cx="576495" cy="580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CF15005-746E-4C58-A796-00E7510345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2" t="1888" r="21895" b="31352"/>
          <a:stretch/>
        </p:blipFill>
        <p:spPr>
          <a:xfrm>
            <a:off x="0" y="-1"/>
            <a:ext cx="9144000" cy="6853829"/>
          </a:xfrm>
          <a:prstGeom prst="rect">
            <a:avLst/>
          </a:prstGeom>
        </p:spPr>
      </p:pic>
      <p:sp>
        <p:nvSpPr>
          <p:cNvPr id="13" name="Title 2"/>
          <p:cNvSpPr txBox="1">
            <a:spLocks/>
          </p:cNvSpPr>
          <p:nvPr/>
        </p:nvSpPr>
        <p:spPr>
          <a:xfrm>
            <a:off x="457198" y="773868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+mn-lt"/>
              </a:rPr>
              <a:t>A Butterfly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2CC52D4-7FF2-4856-ACF1-9535C2C0E7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505" y="6273109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90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4DE6AE-4DFF-467D-BED3-FD0E7E652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0362" y="-16042"/>
            <a:ext cx="18336737" cy="137537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EABA068-FA04-4C09-B9F0-2F2922191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85018" y="-1853281"/>
            <a:ext cx="16130588" cy="1140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2"/>
          <p:cNvSpPr txBox="1">
            <a:spLocks/>
          </p:cNvSpPr>
          <p:nvPr/>
        </p:nvSpPr>
        <p:spPr>
          <a:xfrm>
            <a:off x="457198" y="773868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+mn-lt"/>
              </a:rPr>
              <a:t>What am I looking at?</a:t>
            </a:r>
          </a:p>
        </p:txBody>
      </p:sp>
    </p:spTree>
    <p:extLst>
      <p:ext uri="{BB962C8B-B14F-4D97-AF65-F5344CB8AC3E}">
        <p14:creationId xmlns:p14="http://schemas.microsoft.com/office/powerpoint/2010/main" val="192532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.0794 C 1.94444E-6 0.15625 0.05538 0.21875 0.12291 0.21875 C 0.20243 0.21875 0.23125 0.14931 0.2434 0.10718 L 0.2559 0.05139 C 0.26823 0.00926 0.29878 -0.05995 0.38871 -0.05995 C 0.44618 -0.05995 0.5118 0.00232 0.5118 0.0794 C 0.5118 0.15625 0.44618 0.21875 0.38871 0.21875 C 0.29878 0.21875 0.26823 0.14931 0.2559 0.10718 L 0.2434 0.05139 C 0.23125 0.00926 0.20243 -0.05995 0.12291 -0.05995 C 0.05538 -0.05995 1.94444E-6 0.00232 1.94444E-6 0.0794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4DE6AE-4DFF-467D-BED3-FD0E7E652E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5" t="117" r="41678" b="50020"/>
          <a:stretch/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BD7501-6827-4031-B3F7-24D25DB03B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505" y="6277281"/>
            <a:ext cx="576495" cy="580719"/>
          </a:xfrm>
          <a:prstGeom prst="rect">
            <a:avLst/>
          </a:prstGeom>
        </p:spPr>
      </p:pic>
      <p:sp>
        <p:nvSpPr>
          <p:cNvPr id="13" name="Title 2"/>
          <p:cNvSpPr txBox="1">
            <a:spLocks/>
          </p:cNvSpPr>
          <p:nvPr/>
        </p:nvSpPr>
        <p:spPr>
          <a:xfrm>
            <a:off x="457198" y="773868"/>
            <a:ext cx="8220075" cy="71679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b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+mn-lt"/>
              </a:rPr>
              <a:t>A caterpillar!</a:t>
            </a:r>
          </a:p>
        </p:txBody>
      </p:sp>
    </p:spTree>
    <p:extLst>
      <p:ext uri="{BB962C8B-B14F-4D97-AF65-F5344CB8AC3E}">
        <p14:creationId xmlns:p14="http://schemas.microsoft.com/office/powerpoint/2010/main" val="32519523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owerPoint Template.potx" id="{F2D9965A-8C68-4F5E-A2B5-CF7E0DDA752E}" vid="{78487116-FFC1-4A12-BB7A-4083D6069C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222</TotalTime>
  <Words>108</Words>
  <Application>Microsoft Office PowerPoint</Application>
  <PresentationFormat>On-screen Show (4:3)</PresentationFormat>
  <Paragraphs>24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Twinkl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Twinkl-A10</dc:creator>
  <cp:lastModifiedBy>Shirley Smith</cp:lastModifiedBy>
  <cp:revision>12</cp:revision>
  <dcterms:created xsi:type="dcterms:W3CDTF">2020-05-08T04:54:28Z</dcterms:created>
  <dcterms:modified xsi:type="dcterms:W3CDTF">2020-05-26T14:40:09Z</dcterms:modified>
</cp:coreProperties>
</file>