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media/image15.jpg" ContentType="image/jpeg"/>
  <Override PartName="/ppt/media/image7.jpg" ContentType="image/jpeg"/>
  <Override PartName="/ppt/media/image9.jpg" ContentType="image/jpeg"/>
  <Override PartName="/ppt/media/image14.jpg" ContentType="image/jpeg"/>
  <Override PartName="/ppt/media/image10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8" r:id="rId9"/>
    <p:sldId id="267" r:id="rId10"/>
    <p:sldId id="261" r:id="rId11"/>
    <p:sldId id="269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62" r:id="rId43"/>
    <p:sldId id="263" r:id="rId44"/>
    <p:sldId id="26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5F365-409A-48C3-9F38-2F41F1791195}" v="47" dt="2019-03-06T23:33:38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B2D5-4DD7-42B3-9F2C-672CAC17D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A74A2-DEF4-49C4-BD51-FE635100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E1EFF-4EB3-439E-8697-804426FD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ED20-E533-4548-A0CC-08D427DC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B012-DF56-4CDE-8416-24683A3E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9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BB6B-FB41-468D-96ED-71D6E443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8B6B-317D-4F42-A570-0AC7B1917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B81F-8548-4D60-8966-29549EAE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12011-7C3B-4CCF-93C3-69E317B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7B90-AD33-4811-B67B-5CE5D90B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5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A1DC9-6E98-4B47-BEC7-C55EBC9EB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1A745-965D-4CDC-A7C9-D91F0E1EA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7C051-8894-4A58-9DA4-980FE050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28AC7-7D67-4BBC-866E-EA7DA75E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B791-10BA-4943-8A8D-097398BF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6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D631A-2668-4F20-ABE2-9C60FC6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A7CF-E795-4756-8A5C-E1AEE290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09A9-8CA3-4B51-82CE-6E99B761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110BC-72B3-44B2-A56B-812697C5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6F8AD-E472-4F77-B846-3DC68F0F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3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B5CB-5D91-44EF-BACA-B86371C8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278D5-79AA-4150-BC49-D7C0E71B6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5A3F4-5095-4AB0-B3BF-8585ECDC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6917-6623-4B26-B019-6BBBA8DF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C2E80-2A7A-4026-992E-3F553A52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1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4198-8234-4D47-9307-760160F5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CFCDB-51D7-413B-8B73-A56CDD1E5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9619F-21F3-4F68-A64D-73ECE2C71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8E410-6AE3-44E4-90C4-09372577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87F3-B4FB-4686-B002-2120436E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DA0A7-3F5E-4E5F-8539-BAA5432F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5662-2D6A-4506-959C-77947209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DB31-6103-479A-8418-0BB463222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EDD7F-47A8-4BDC-B9B3-E1684B73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0B0B7-38DE-4A2E-A042-329AFBAD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4ADF4-813D-4BA4-98D3-37FAE266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AAB7C-B54E-421C-8351-447968D4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14BBC6-3997-4EEF-BC18-28BB27A5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FD0621-220B-498E-BB44-B3DBE282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0F38-1C31-4F2F-8A1D-BFA5EA87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65250-F365-485D-9E8F-02B3FFAF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A34AE-1C5B-4851-9EDE-B47BD104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7A1F9-5A6E-40BE-9DFA-5C6B4611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8B547-28C6-4107-B973-91800D4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BD75B-0C09-4D8B-9B67-180C4536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7E121-F86E-4CD4-A07B-4A522F8C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3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DD2D-88E6-4B3A-A541-257A7DE02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CC95-A76C-41AF-B98C-65599377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5CE6-E689-4A39-8719-722D4B95B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0899-07EC-4F72-B0F1-0E9DF309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CE97E-10C7-4494-9726-E166AFB5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DCEA-3D45-4685-886B-D5ACBEA3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7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529D-8117-470E-A549-37780B8A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9AA1B-D189-49BF-ACA2-B73870661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72293-1A44-4C09-8744-036AF5CDB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09A14-CA19-4583-AEDA-51D8A64E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000F1-64DB-4B3E-A244-B533E53B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7A93-889F-47A9-9112-03D6A45F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FF772-48F4-4747-A8D1-C26DE791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70E8D-2CCE-4FDA-AA61-11EB2DB0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DAF6-7328-453D-9339-9BC899C4C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4277-8D56-40A0-9A4A-25C5CDC82001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B58CA-62F3-4288-925F-0854B49DC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57C8E-A07D-45CC-979A-CDDE4643C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CDA0-58C3-45FF-84F5-C3F024CF0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0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Les 3 petits </a:t>
            </a: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cochons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24D1-5EB5-4D66-9554-A01F417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8" y="1995342"/>
            <a:ext cx="9274883" cy="38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construire une maison en paille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2C209-7C08-4FD9-BF55-59C9ACBD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19" y="1995342"/>
            <a:ext cx="4149856" cy="4237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2" y="4461564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3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Attention! Le loup!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17501-D6CE-4A16-8497-E17CA42B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22" y="2369966"/>
            <a:ext cx="361047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me sens un petit cochon!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17501-D6CE-4A16-8497-E17CA42B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22" y="2369966"/>
            <a:ext cx="361047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loup frappe à la porte!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64114"/>
            <a:ext cx="4622850" cy="368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17501-D6CE-4A16-8497-E17CA42B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72" y="2440305"/>
            <a:ext cx="361047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347004" y="310661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004" y="1355375"/>
            <a:ext cx="9561341" cy="1246553"/>
          </a:xfrm>
        </p:spPr>
        <p:txBody>
          <a:bodyPr>
            <a:noAutofit/>
          </a:bodyPr>
          <a:lstStyle/>
          <a:p>
            <a:r>
              <a:rPr lang="fr-FR" sz="45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Bonjour petit cochon, c’est moi! Monsieur le Loup! Laisse moi entrer, s’il vous plait!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01481"/>
            <a:ext cx="4622850" cy="368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17501-D6CE-4A16-8497-E17CA42B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19" y="2764113"/>
            <a:ext cx="361047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83" y="1338850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souffler et souffler et ta maison va s’effondrer!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D926A-79A5-4BC9-8FCE-8F484E58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2932653"/>
            <a:ext cx="3379659" cy="33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8"/>
            <a:ext cx="11676185" cy="6435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51" y="882481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Le loup souffle et souffle et la maison s’effondre!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D926A-79A5-4BC9-8FCE-8F484E582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3" y="2611099"/>
            <a:ext cx="3770141" cy="3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Non, non, non! </a:t>
            </a:r>
            <a:b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Tu ne peux pas entrer!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2C209-7C08-4FD9-BF55-59C9ACBD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19" y="2318899"/>
            <a:ext cx="4149856" cy="4237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80" y="4735884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3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petit cochon s’en va!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3075897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Petit cochon numéro 2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0BD25D-D564-4CF3-9697-4BCF56184AB7}"/>
              </a:ext>
            </a:extLst>
          </p:cNvPr>
          <p:cNvSpPr/>
          <p:nvPr/>
        </p:nvSpPr>
        <p:spPr>
          <a:xfrm>
            <a:off x="675249" y="1995341"/>
            <a:ext cx="4375052" cy="3139293"/>
          </a:xfrm>
          <a:prstGeom prst="wedgeEllipseCallout">
            <a:avLst>
              <a:gd name="adj1" fmla="val 69809"/>
              <a:gd name="adj2" fmla="val 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Je </a:t>
            </a:r>
            <a:r>
              <a:rPr lang="en-GB" sz="4000" b="1" dirty="0" err="1">
                <a:latin typeface="Comic Sans MS" panose="030F0702030302020204" pitchFamily="66" charset="0"/>
              </a:rPr>
              <a:t>vais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construire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une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maison</a:t>
            </a:r>
            <a:r>
              <a:rPr lang="en-GB" sz="4000" b="1" dirty="0">
                <a:latin typeface="Comic Sans MS" panose="030F0702030302020204" pitchFamily="66" charset="0"/>
              </a:rPr>
              <a:t>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00BEC-F500-4BDF-B9F2-B50C7C96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4" y="2373528"/>
            <a:ext cx="3389141" cy="33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>
                <a:solidFill>
                  <a:schemeClr val="accent1"/>
                </a:solidFill>
                <a:latin typeface="Comic Sans MS" panose="030F0702030302020204" pitchFamily="66" charset="0"/>
              </a:rPr>
              <a:t>Il etait une fois…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24D1-5EB5-4D66-9554-A01F417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8" y="1995342"/>
            <a:ext cx="9274883" cy="38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6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construire une maison en bois!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2" y="4461564"/>
            <a:ext cx="1676403" cy="1670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02D29-57BB-4BC3-9D01-408C0836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62" y="2010948"/>
            <a:ext cx="3841094" cy="44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1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Attention! Le loup!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A1533-404D-4BB0-AB4A-9D226DD68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76" y="1723366"/>
            <a:ext cx="3841094" cy="44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me sens un petit cochon!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CFAAA-17EC-4D68-8C46-2617BA2D1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68" y="1584178"/>
            <a:ext cx="3841094" cy="44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loup frappe à la porte!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64114"/>
            <a:ext cx="4622850" cy="3682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9762A-FEBA-4473-892B-02067851E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3" y="1703754"/>
            <a:ext cx="3841094" cy="44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347004" y="310661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004" y="1355375"/>
            <a:ext cx="9561341" cy="1246553"/>
          </a:xfrm>
        </p:spPr>
        <p:txBody>
          <a:bodyPr>
            <a:noAutofit/>
          </a:bodyPr>
          <a:lstStyle/>
          <a:p>
            <a:r>
              <a:rPr lang="fr-FR" sz="45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Bonjour petit cochon, c’est moi! Monsieur le Loup! Laisse moi entrer, s’il vous plait!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01481"/>
            <a:ext cx="4622850" cy="3682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21ACF-3EFD-4804-A767-6E93570B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1" y="2701480"/>
            <a:ext cx="3841094" cy="37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0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Non, non, non! </a:t>
            </a:r>
            <a:b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Tu ne peux pas entrer!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DE81A-0A83-4B8A-B56A-6AEB124BF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89" y="2097028"/>
            <a:ext cx="3841094" cy="44568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80" y="4735884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5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68811" y="277837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4" y="3153582"/>
            <a:ext cx="6105379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souffler et souffler et ta maison va s’effondrer!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CE9D0-37D1-49B0-864C-F986513C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41" y="1138385"/>
            <a:ext cx="3854548" cy="502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8"/>
            <a:ext cx="11676185" cy="6435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51" y="882481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Le loup souffle et souffle et la maison s’effondre!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074423-0DC4-4ED6-A3C6-145BA1FDF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13" y="2757052"/>
            <a:ext cx="5985100" cy="33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80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petit cochon s’en va!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8" y="3075897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Petit cochon numéro 3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0BD25D-D564-4CF3-9697-4BCF56184AB7}"/>
              </a:ext>
            </a:extLst>
          </p:cNvPr>
          <p:cNvSpPr/>
          <p:nvPr/>
        </p:nvSpPr>
        <p:spPr>
          <a:xfrm>
            <a:off x="675249" y="1995341"/>
            <a:ext cx="4375052" cy="3139293"/>
          </a:xfrm>
          <a:prstGeom prst="wedgeEllipseCallout">
            <a:avLst>
              <a:gd name="adj1" fmla="val 69809"/>
              <a:gd name="adj2" fmla="val 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Je </a:t>
            </a:r>
            <a:r>
              <a:rPr lang="en-GB" sz="4000" b="1" dirty="0" err="1">
                <a:latin typeface="Comic Sans MS" panose="030F0702030302020204" pitchFamily="66" charset="0"/>
              </a:rPr>
              <a:t>vais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construire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une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maison</a:t>
            </a:r>
            <a:r>
              <a:rPr lang="en-GB" sz="4000" b="1" dirty="0">
                <a:latin typeface="Comic Sans MS" panose="030F0702030302020204" pitchFamily="66" charset="0"/>
              </a:rPr>
              <a:t>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00BEC-F500-4BDF-B9F2-B50C7C96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4" y="2373528"/>
            <a:ext cx="3389141" cy="33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1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…trois petits cochons…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24D1-5EB5-4D66-9554-A01F417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58" y="2545068"/>
            <a:ext cx="9274883" cy="383361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D41523-E2D2-46F6-B68B-B42C398C82D1}"/>
              </a:ext>
            </a:extLst>
          </p:cNvPr>
          <p:cNvSpPr/>
          <p:nvPr/>
        </p:nvSpPr>
        <p:spPr>
          <a:xfrm>
            <a:off x="9620061" y="1706881"/>
            <a:ext cx="1873244" cy="13857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Bonjour! Groin groin!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FDE7FDE-FDAB-4661-ABC5-BC152D2C6EAE}"/>
              </a:ext>
            </a:extLst>
          </p:cNvPr>
          <p:cNvSpPr/>
          <p:nvPr/>
        </p:nvSpPr>
        <p:spPr>
          <a:xfrm>
            <a:off x="342313" y="1993072"/>
            <a:ext cx="1873244" cy="1385741"/>
          </a:xfrm>
          <a:prstGeom prst="wedgeEllipseCallout">
            <a:avLst>
              <a:gd name="adj1" fmla="val 15214"/>
              <a:gd name="adj2" fmla="val 83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Bonjour! Groin groin!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76C7FD-D274-462B-94AC-6B0FE82F6712}"/>
              </a:ext>
            </a:extLst>
          </p:cNvPr>
          <p:cNvSpPr/>
          <p:nvPr/>
        </p:nvSpPr>
        <p:spPr>
          <a:xfrm>
            <a:off x="2815882" y="1723366"/>
            <a:ext cx="1873244" cy="1385741"/>
          </a:xfrm>
          <a:prstGeom prst="wedgeEllipseCallout">
            <a:avLst>
              <a:gd name="adj1" fmla="val 31736"/>
              <a:gd name="adj2" fmla="val 68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Bonjour! Groin groin!</a:t>
            </a:r>
          </a:p>
        </p:txBody>
      </p:sp>
    </p:spTree>
    <p:extLst>
      <p:ext uri="{BB962C8B-B14F-4D97-AF65-F5344CB8AC3E}">
        <p14:creationId xmlns:p14="http://schemas.microsoft.com/office/powerpoint/2010/main" val="306860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construire une maison en briques!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2" y="4461564"/>
            <a:ext cx="1676403" cy="1670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5BDAD6-416E-4ADE-9838-48C175558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2195563"/>
            <a:ext cx="4051496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Attention! Le loup!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9C514-719E-4479-8F72-4D6880FB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842942"/>
            <a:ext cx="4051496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4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me sens un petit cochon!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75" y="1921803"/>
            <a:ext cx="5523181" cy="4400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2F24E-A9F3-43A3-A79F-EED5EC69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889870"/>
            <a:ext cx="4051496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1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7" y="337625"/>
            <a:ext cx="9561341" cy="12465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loup frappe à la porte!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64114"/>
            <a:ext cx="4622850" cy="368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96D2DB-3281-461D-8F38-7CBFFC190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87" y="2122172"/>
            <a:ext cx="4051496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9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347004" y="310661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004" y="1355375"/>
            <a:ext cx="9561341" cy="1246553"/>
          </a:xfrm>
        </p:spPr>
        <p:txBody>
          <a:bodyPr>
            <a:noAutofit/>
          </a:bodyPr>
          <a:lstStyle/>
          <a:p>
            <a:r>
              <a:rPr lang="fr-FR" sz="45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Bonjour petit cochon, c’est moi! Monsieur le Loup! Laisse moi entrer, s’il vous plait!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78" y="2701481"/>
            <a:ext cx="4622850" cy="368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FE21C-19D1-4326-A6F4-F27147998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82" y="2701481"/>
            <a:ext cx="4051496" cy="39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4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Non, non, non! </a:t>
            </a:r>
            <a:b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Tu ne peux pas entrer!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43A9B-AD2C-4846-B6CF-1B1346668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33" y="2011041"/>
            <a:ext cx="4051496" cy="4324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B94BE-0507-4416-8593-8144509B1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81" y="4352586"/>
            <a:ext cx="1676403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0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68811" y="277837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264" y="3153582"/>
            <a:ext cx="6105379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souffler et souffler et ta maison va s’effondrer!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C58F1-96EE-4A9E-B364-216A036F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73" y="1028365"/>
            <a:ext cx="4471705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4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8"/>
            <a:ext cx="11676185" cy="6435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16" y="1295111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Le loup souffle et souffle mais la maison ne s’effondre pas!</a:t>
            </a:r>
          </a:p>
        </p:txBody>
      </p:sp>
    </p:spTree>
    <p:extLst>
      <p:ext uri="{BB962C8B-B14F-4D97-AF65-F5344CB8AC3E}">
        <p14:creationId xmlns:p14="http://schemas.microsoft.com/office/powerpoint/2010/main" val="749076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625207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petit cochon décide de faire une soupe!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339BD-60DC-4662-A4D9-8E478F21E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05" y="2234712"/>
            <a:ext cx="62007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218049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 loup monte la cheminée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1201F-DAB6-4181-A173-164492BF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97" y="2010948"/>
            <a:ext cx="4762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…et leur maman…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9E08D-177E-4D5C-ACAE-170E1860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0" y="2173531"/>
            <a:ext cx="2633809" cy="411322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0BD25D-D564-4CF3-9697-4BCF56184AB7}"/>
              </a:ext>
            </a:extLst>
          </p:cNvPr>
          <p:cNvSpPr/>
          <p:nvPr/>
        </p:nvSpPr>
        <p:spPr>
          <a:xfrm>
            <a:off x="2543206" y="2043259"/>
            <a:ext cx="1873244" cy="1385741"/>
          </a:xfrm>
          <a:prstGeom prst="wedgeEllipseCallout">
            <a:avLst>
              <a:gd name="adj1" fmla="val 57269"/>
              <a:gd name="adj2" fmla="val 63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Bonjour! Groin groin!</a:t>
            </a:r>
          </a:p>
        </p:txBody>
      </p:sp>
    </p:spTree>
    <p:extLst>
      <p:ext uri="{BB962C8B-B14F-4D97-AF65-F5344CB8AC3E}">
        <p14:creationId xmlns:p14="http://schemas.microsoft.com/office/powerpoint/2010/main" val="1966390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47" y="218049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Et tombe dans la soupe!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E24B8-B63A-41E7-BD99-3F0D0DE8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98" y="1723366"/>
            <a:ext cx="6267157" cy="47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3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6881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9" y="706841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La fin!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24D1-5EB5-4D66-9554-A01F417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1" y="2461797"/>
            <a:ext cx="9274883" cy="383361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8E294D-8F28-4514-88D8-ED2EC0F5E301}"/>
              </a:ext>
            </a:extLst>
          </p:cNvPr>
          <p:cNvSpPr/>
          <p:nvPr/>
        </p:nvSpPr>
        <p:spPr>
          <a:xfrm>
            <a:off x="432839" y="1399711"/>
            <a:ext cx="1873244" cy="1385741"/>
          </a:xfrm>
          <a:prstGeom prst="wedgeEllipseCallout">
            <a:avLst>
              <a:gd name="adj1" fmla="val 31736"/>
              <a:gd name="adj2" fmla="val 68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Au Revoir</a:t>
            </a:r>
          </a:p>
        </p:txBody>
      </p:sp>
    </p:spTree>
    <p:extLst>
      <p:ext uri="{BB962C8B-B14F-4D97-AF65-F5344CB8AC3E}">
        <p14:creationId xmlns:p14="http://schemas.microsoft.com/office/powerpoint/2010/main" val="3904338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une maison en bois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101CE-4FF4-4DEA-A04E-1B7EBDDB1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4" y="1723366"/>
            <a:ext cx="3841094" cy="44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82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une maison en brique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4DA1C-ABC4-4A9C-A59E-0C4615841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35" y="1938999"/>
            <a:ext cx="4051496" cy="43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2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83" y="1338850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Je vais souffler et souffler et ta maison va s’effondrer! </a:t>
            </a:r>
          </a:p>
        </p:txBody>
      </p:sp>
    </p:spTree>
    <p:extLst>
      <p:ext uri="{BB962C8B-B14F-4D97-AF65-F5344CB8AC3E}">
        <p14:creationId xmlns:p14="http://schemas.microsoft.com/office/powerpoint/2010/main" val="31095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6881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579" y="706841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Les 3 petits cochons quittent la maison…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24D1-5EB5-4D66-9554-A01F417D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1" y="2461797"/>
            <a:ext cx="9274883" cy="383361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D8E294D-8F28-4514-88D8-ED2EC0F5E301}"/>
              </a:ext>
            </a:extLst>
          </p:cNvPr>
          <p:cNvSpPr/>
          <p:nvPr/>
        </p:nvSpPr>
        <p:spPr>
          <a:xfrm>
            <a:off x="432839" y="1399711"/>
            <a:ext cx="1873244" cy="1385741"/>
          </a:xfrm>
          <a:prstGeom prst="wedgeEllipseCallout">
            <a:avLst>
              <a:gd name="adj1" fmla="val 31736"/>
              <a:gd name="adj2" fmla="val 68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Au Revoir </a:t>
            </a:r>
            <a:r>
              <a:rPr lang="en-GB" b="1" dirty="0" err="1">
                <a:latin typeface="Comic Sans MS" panose="030F0702030302020204" pitchFamily="66" charset="0"/>
              </a:rPr>
              <a:t>Maman</a:t>
            </a:r>
            <a:r>
              <a:rPr lang="en-GB" b="1" dirty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133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Au revoir petits cochons!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9E08D-177E-4D5C-ACAE-170E1860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10" y="2173531"/>
            <a:ext cx="2633809" cy="4113225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0BD25D-D564-4CF3-9697-4BCF56184AB7}"/>
              </a:ext>
            </a:extLst>
          </p:cNvPr>
          <p:cNvSpPr/>
          <p:nvPr/>
        </p:nvSpPr>
        <p:spPr>
          <a:xfrm>
            <a:off x="2543206" y="2043259"/>
            <a:ext cx="1873244" cy="1385741"/>
          </a:xfrm>
          <a:prstGeom prst="wedgeEllipseCallout">
            <a:avLst>
              <a:gd name="adj1" fmla="val 57269"/>
              <a:gd name="adj2" fmla="val 63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Bonjour! Groin groin!</a:t>
            </a:r>
          </a:p>
        </p:txBody>
      </p:sp>
    </p:spTree>
    <p:extLst>
      <p:ext uri="{BB962C8B-B14F-4D97-AF65-F5344CB8AC3E}">
        <p14:creationId xmlns:p14="http://schemas.microsoft.com/office/powerpoint/2010/main" val="18790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Attention! Le loup!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92BC-B8DE-4478-BC60-1C136033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53" y="1723366"/>
            <a:ext cx="5523181" cy="44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8191" y="218049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une maison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8CEEF-6F02-4DC1-A1DE-36D6DFDC0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92" y="2081496"/>
            <a:ext cx="4903192" cy="40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9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57A088-B510-4067-BA45-8199A15FE45D}"/>
              </a:ext>
            </a:extLst>
          </p:cNvPr>
          <p:cNvSpPr/>
          <p:nvPr/>
        </p:nvSpPr>
        <p:spPr>
          <a:xfrm>
            <a:off x="9380" y="65649"/>
            <a:ext cx="12013809" cy="67923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FBE170-F079-45D1-A359-1A6217C1EDD4}"/>
              </a:ext>
            </a:extLst>
          </p:cNvPr>
          <p:cNvSpPr/>
          <p:nvPr/>
        </p:nvSpPr>
        <p:spPr>
          <a:xfrm>
            <a:off x="173501" y="337625"/>
            <a:ext cx="11676185" cy="63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23E2-93BF-4E8C-B887-28610F7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188" y="337625"/>
            <a:ext cx="9144000" cy="138574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Petit cochon numéro 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A0BD25D-D564-4CF3-9697-4BCF56184AB7}"/>
              </a:ext>
            </a:extLst>
          </p:cNvPr>
          <p:cNvSpPr/>
          <p:nvPr/>
        </p:nvSpPr>
        <p:spPr>
          <a:xfrm>
            <a:off x="675249" y="1995341"/>
            <a:ext cx="4375052" cy="3139293"/>
          </a:xfrm>
          <a:prstGeom prst="wedgeEllipseCallout">
            <a:avLst>
              <a:gd name="adj1" fmla="val 69809"/>
              <a:gd name="adj2" fmla="val 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Comic Sans MS" panose="030F0702030302020204" pitchFamily="66" charset="0"/>
              </a:rPr>
              <a:t>Je </a:t>
            </a:r>
            <a:r>
              <a:rPr lang="en-GB" sz="4000" b="1" dirty="0" err="1">
                <a:latin typeface="Comic Sans MS" panose="030F0702030302020204" pitchFamily="66" charset="0"/>
              </a:rPr>
              <a:t>vais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construire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une</a:t>
            </a:r>
            <a:r>
              <a:rPr lang="en-GB" sz="4000" b="1" dirty="0"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latin typeface="Comic Sans MS" panose="030F0702030302020204" pitchFamily="66" charset="0"/>
              </a:rPr>
              <a:t>maison</a:t>
            </a:r>
            <a:r>
              <a:rPr lang="en-GB" sz="4000" b="1" dirty="0">
                <a:latin typeface="Comic Sans MS" panose="030F0702030302020204" pitchFamily="66" charset="0"/>
              </a:rPr>
              <a:t>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00BEC-F500-4BDF-B9F2-B50C7C96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94" y="2373528"/>
            <a:ext cx="3389141" cy="33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8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4969B80FE6A4B8156AACE8CE1EE66" ma:contentTypeVersion="7" ma:contentTypeDescription="Create a new document." ma:contentTypeScope="" ma:versionID="78b736a0c9b4f6e9e9beb8fe6de2fec1">
  <xsd:schema xmlns:xsd="http://www.w3.org/2001/XMLSchema" xmlns:xs="http://www.w3.org/2001/XMLSchema" xmlns:p="http://schemas.microsoft.com/office/2006/metadata/properties" xmlns:ns2="35f165bb-3042-4123-8d2a-cb2edb443c77" xmlns:ns3="893221e6-0abb-43e0-a8f0-3c886a764b2a" targetNamespace="http://schemas.microsoft.com/office/2006/metadata/properties" ma:root="true" ma:fieldsID="3f150b657938d9b0fd1696e13c9d94b1" ns2:_="" ns3:_="">
    <xsd:import namespace="35f165bb-3042-4123-8d2a-cb2edb443c77"/>
    <xsd:import namespace="893221e6-0abb-43e0-a8f0-3c886a764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165bb-3042-4123-8d2a-cb2edb443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221e6-0abb-43e0-a8f0-3c886a764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C7F047-C863-4098-8D84-A981D6070209}"/>
</file>

<file path=customXml/itemProps2.xml><?xml version="1.0" encoding="utf-8"?>
<ds:datastoreItem xmlns:ds="http://schemas.openxmlformats.org/officeDocument/2006/customXml" ds:itemID="{01B19B75-5602-48DE-A1EA-4F10E96265D5}"/>
</file>

<file path=customXml/itemProps3.xml><?xml version="1.0" encoding="utf-8"?>
<ds:datastoreItem xmlns:ds="http://schemas.openxmlformats.org/officeDocument/2006/customXml" ds:itemID="{94C9B982-38E0-40B0-8348-2335F7445A03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377</Words>
  <Application>Microsoft Office PowerPoint</Application>
  <PresentationFormat>Widescreen</PresentationFormat>
  <Paragraphs>54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Office Theme</vt:lpstr>
      <vt:lpstr>Les 3 petits cochons</vt:lpstr>
      <vt:lpstr>Il etait une fois…</vt:lpstr>
      <vt:lpstr>…trois petits cochons…</vt:lpstr>
      <vt:lpstr>…et leur maman…</vt:lpstr>
      <vt:lpstr>Les 3 petits cochons quittent la maison…</vt:lpstr>
      <vt:lpstr>Au revoir petits cochons!</vt:lpstr>
      <vt:lpstr>Attention! Le loup!</vt:lpstr>
      <vt:lpstr>une maison</vt:lpstr>
      <vt:lpstr>Petit cochon numéro 1</vt:lpstr>
      <vt:lpstr>Je vais construire une maison en paille</vt:lpstr>
      <vt:lpstr>Attention! Le loup!</vt:lpstr>
      <vt:lpstr>Je me sens un petit cochon!</vt:lpstr>
      <vt:lpstr>Le loup frappe à la porte!</vt:lpstr>
      <vt:lpstr>Bonjour petit cochon, c’est moi! Monsieur le Loup! Laisse moi entrer, s’il vous plait!</vt:lpstr>
      <vt:lpstr>Je vais souffler et souffler et ta maison va s’effondrer! </vt:lpstr>
      <vt:lpstr> Le loup souffle et souffle et la maison s’effondre! </vt:lpstr>
      <vt:lpstr>Non, non, non!  Tu ne peux pas entrer! </vt:lpstr>
      <vt:lpstr>Le petit cochon s’en va! </vt:lpstr>
      <vt:lpstr>Petit cochon numéro 2</vt:lpstr>
      <vt:lpstr>Je vais construire une maison en bois!</vt:lpstr>
      <vt:lpstr>Attention! Le loup!</vt:lpstr>
      <vt:lpstr>Je me sens un petit cochon!</vt:lpstr>
      <vt:lpstr>Le loup frappe à la porte!</vt:lpstr>
      <vt:lpstr>Bonjour petit cochon, c’est moi! Monsieur le Loup! Laisse moi entrer, s’il vous plait!</vt:lpstr>
      <vt:lpstr>Non, non, non!  Tu ne peux pas entrer! </vt:lpstr>
      <vt:lpstr>Je vais souffler et souffler et ta maison va s’effondrer! </vt:lpstr>
      <vt:lpstr> Le loup souffle et souffle et la maison s’effondre! </vt:lpstr>
      <vt:lpstr>Le petit cochon s’en va! </vt:lpstr>
      <vt:lpstr>Petit cochon numéro 3</vt:lpstr>
      <vt:lpstr>Je vais construire une maison en briques!</vt:lpstr>
      <vt:lpstr>Attention! Le loup!</vt:lpstr>
      <vt:lpstr>Je me sens un petit cochon!</vt:lpstr>
      <vt:lpstr>Le loup frappe à la porte!</vt:lpstr>
      <vt:lpstr>Bonjour petit cochon, c’est moi! Monsieur le Loup! Laisse moi entrer, s’il vous plait!</vt:lpstr>
      <vt:lpstr>Non, non, non!  Tu ne peux pas entrer! </vt:lpstr>
      <vt:lpstr>Je vais souffler et souffler et ta maison va s’effondrer! </vt:lpstr>
      <vt:lpstr> Le loup souffle et souffle mais la maison ne s’effondre pas!</vt:lpstr>
      <vt:lpstr>Le petit cochon décide de faire une soupe! </vt:lpstr>
      <vt:lpstr>Le loup monte la cheminée </vt:lpstr>
      <vt:lpstr>Et tombe dans la soupe!</vt:lpstr>
      <vt:lpstr>La fin! </vt:lpstr>
      <vt:lpstr>une maison en bois</vt:lpstr>
      <vt:lpstr>une maison en brique</vt:lpstr>
      <vt:lpstr>Je vais souffler et souffler et ta maison va s’effondrer!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petits cochons</dc:title>
  <dc:creator>Ann Robertson</dc:creator>
  <cp:lastModifiedBy>Ann Robertson</cp:lastModifiedBy>
  <cp:revision>6</cp:revision>
  <dcterms:created xsi:type="dcterms:W3CDTF">2019-03-06T12:45:22Z</dcterms:created>
  <dcterms:modified xsi:type="dcterms:W3CDTF">2019-03-06T23:36:31Z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0x0101003214969B80FE6A4B8156AACE8CE1EE66</vt:lpwstr>
  </property>
</Properties>
</file>