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>
        <p:scale>
          <a:sx n="99" d="100"/>
          <a:sy n="99" d="100"/>
        </p:scale>
        <p:origin x="-546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39808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6cf306aa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6cf306aa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6cf306aa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6cf306aa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6cf306aa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6cf306aa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6cf306aa9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6cf306aa9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440525" y="1476375"/>
            <a:ext cx="5625298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ctr"/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Throughout the course of this week, you are going to be planning and preparing your very own Sports Day on Friday! </a:t>
            </a:r>
          </a:p>
          <a:p>
            <a:pPr lvl="0" algn="ctr"/>
            <a:endParaRPr lang="en-GB"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ctr"/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Each day you will receive daily tasks to plan an organise your sports day and by Friday you’ll be ready to host, and participate in, your own sporting event!</a:t>
            </a:r>
          </a:p>
          <a:p>
            <a:pPr lvl="0"/>
            <a:endParaRPr lang="en-GB"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Decide on a name for your Sports Day- you might want to include your family surname, street name or area that you live.</a:t>
            </a: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Create a poster to advertise your Sports Day. Remember to include the date/time/location. </a:t>
            </a: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Your poster should be A4 size and </a:t>
            </a:r>
            <a:r>
              <a:rPr lang="en-GB" sz="1200" b="1" dirty="0">
                <a:latin typeface="Comic Sans MS"/>
                <a:ea typeface="Comic Sans MS"/>
                <a:cs typeface="Comic Sans MS"/>
                <a:sym typeface="Comic Sans MS"/>
              </a:rPr>
              <a:t>must</a:t>
            </a:r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 use 2 contrasting colours from the colour wheel.</a:t>
            </a: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83350" y="988200"/>
            <a:ext cx="1953680" cy="903974"/>
          </a:xfrm>
          <a:prstGeom prst="ellipse">
            <a:avLst/>
          </a:prstGeom>
          <a:gradFill>
            <a:gsLst>
              <a:gs pos="0">
                <a:srgbClr val="3177EE"/>
              </a:gs>
              <a:gs pos="100000">
                <a:srgbClr val="113D8A"/>
              </a:gs>
            </a:gsLst>
            <a:lin ang="5400012" scaled="0"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Monday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440525" y="1476375"/>
            <a:ext cx="5643600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Decide around 4 or 5 sporting activities you want to include in your event. You might want to consider what the weather forecast looks like for Friday!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Write down your chosen activities and make a list of any equipment you need. 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Start to gather equipment. (With the permission of an adult.) 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83349" y="1034255"/>
            <a:ext cx="2062321" cy="1188989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540303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Tuesday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/>
          <p:nvPr/>
        </p:nvSpPr>
        <p:spPr>
          <a:xfrm>
            <a:off x="440525" y="1476375"/>
            <a:ext cx="5643600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Design number cards to be worn by the participants during the event. These should follow the same colour scheme as your advertisement posters.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Create medals or certificates to reward the winners of each event. 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83349" y="1140736"/>
            <a:ext cx="2831867" cy="1252363"/>
          </a:xfrm>
          <a:prstGeom prst="ellipse">
            <a:avLst/>
          </a:prstGeom>
          <a:gradFill>
            <a:gsLst>
              <a:gs pos="0">
                <a:srgbClr val="F5FF83"/>
              </a:gs>
              <a:gs pos="100000">
                <a:srgbClr val="E3F609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Wednesday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>
            <a:off x="440525" y="1476375"/>
            <a:ext cx="5643600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Plan some healthy snacks for the participants to enjoy after the event, e.g. fruit, etc.</a:t>
            </a: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endParaRPr lang="en-GB"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The athletes will also need plenty of water to keep them hydrated- you might want to make up some ice if you have bags or trays to do so!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83350" y="988200"/>
            <a:ext cx="2415406" cy="1404900"/>
          </a:xfrm>
          <a:prstGeom prst="ellipse">
            <a:avLst/>
          </a:prstGeom>
          <a:gradFill>
            <a:gsLst>
              <a:gs pos="0">
                <a:srgbClr val="00FF00"/>
              </a:gs>
              <a:gs pos="100000">
                <a:srgbClr val="E3F609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Thursday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/>
          <p:nvPr/>
        </p:nvSpPr>
        <p:spPr>
          <a:xfrm>
            <a:off x="440524" y="1476375"/>
            <a:ext cx="5860687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Set up your events and arrange any equipment that you need.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Lay out medals/certificates ready to present to winners.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Prepare snacks/water. 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Wish all participants good luck and remind them about the importance of being a good sport!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LET THE GAMES BEGIN! ENJOY!</a:t>
            </a: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Don’t forget to take pictures and videos to share </a:t>
            </a:r>
            <a:r>
              <a:rPr lang="en-GB" sz="1600" dirty="0" smtClean="0">
                <a:latin typeface="Comic Sans MS"/>
                <a:ea typeface="Comic Sans MS"/>
                <a:cs typeface="Comic Sans MS"/>
                <a:sym typeface="Comic Sans MS"/>
              </a:rPr>
              <a:t>with. Email the school with all </a:t>
            </a:r>
            <a:r>
              <a:rPr lang="en-GB" sz="1600" smtClean="0">
                <a:latin typeface="Comic Sans MS"/>
                <a:ea typeface="Comic Sans MS"/>
                <a:cs typeface="Comic Sans MS"/>
                <a:sym typeface="Comic Sans MS"/>
              </a:rPr>
              <a:t>your pictures!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83349" y="1031907"/>
            <a:ext cx="2026107" cy="1193685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rgbClr val="E3F609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Friday 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342</Words>
  <Application>Microsoft Office PowerPoint</Application>
  <PresentationFormat>On-screen Show (16:9)</PresentationFormat>
  <Paragraphs>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Anderson</dc:creator>
  <cp:lastModifiedBy>Lee Anderson</cp:lastModifiedBy>
  <cp:revision>3</cp:revision>
  <dcterms:modified xsi:type="dcterms:W3CDTF">2020-06-01T07:19:36Z</dcterms:modified>
</cp:coreProperties>
</file>