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5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BC1C-73F2-40E4-B6E5-113692853606}" type="datetimeFigureOut">
              <a:rPr lang="es-ES" smtClean="0"/>
              <a:t>21/05/2020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E10B-98C4-4075-943C-20B39964BBD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BC1C-73F2-40E4-B6E5-113692853606}" type="datetimeFigureOut">
              <a:rPr lang="es-ES" smtClean="0"/>
              <a:t>21/05/2020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E10B-98C4-4075-943C-20B39964BBD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BC1C-73F2-40E4-B6E5-113692853606}" type="datetimeFigureOut">
              <a:rPr lang="es-ES" smtClean="0"/>
              <a:t>21/05/2020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E10B-98C4-4075-943C-20B39964BBD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BC1C-73F2-40E4-B6E5-113692853606}" type="datetimeFigureOut">
              <a:rPr lang="es-ES" smtClean="0"/>
              <a:t>21/05/2020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E10B-98C4-4075-943C-20B39964BBD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BC1C-73F2-40E4-B6E5-113692853606}" type="datetimeFigureOut">
              <a:rPr lang="es-ES" smtClean="0"/>
              <a:t>21/05/2020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E10B-98C4-4075-943C-20B39964BBD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BC1C-73F2-40E4-B6E5-113692853606}" type="datetimeFigureOut">
              <a:rPr lang="es-ES" smtClean="0"/>
              <a:t>21/05/2020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E10B-98C4-4075-943C-20B39964BBD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BC1C-73F2-40E4-B6E5-113692853606}" type="datetimeFigureOut">
              <a:rPr lang="es-ES" smtClean="0"/>
              <a:t>21/05/2020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E10B-98C4-4075-943C-20B39964BBD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BC1C-73F2-40E4-B6E5-113692853606}" type="datetimeFigureOut">
              <a:rPr lang="es-ES" smtClean="0"/>
              <a:t>21/05/2020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E10B-98C4-4075-943C-20B39964BBD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BC1C-73F2-40E4-B6E5-113692853606}" type="datetimeFigureOut">
              <a:rPr lang="es-ES" smtClean="0"/>
              <a:t>21/05/2020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E10B-98C4-4075-943C-20B39964BBD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BC1C-73F2-40E4-B6E5-113692853606}" type="datetimeFigureOut">
              <a:rPr lang="es-ES" smtClean="0"/>
              <a:t>21/05/2020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E10B-98C4-4075-943C-20B39964BBD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BC1C-73F2-40E4-B6E5-113692853606}" type="datetimeFigureOut">
              <a:rPr lang="es-ES" smtClean="0"/>
              <a:t>21/05/2020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E10B-98C4-4075-943C-20B39964BBD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DBC1C-73F2-40E4-B6E5-113692853606}" type="datetimeFigureOut">
              <a:rPr lang="es-ES" smtClean="0"/>
              <a:t>21/05/2020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0E10B-98C4-4075-943C-20B39964BBD7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0OhSug65o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w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2348880"/>
            <a:ext cx="3267861" cy="2560253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  <a:solidFill>
            <a:srgbClr val="993366"/>
          </a:solidFill>
        </p:spPr>
        <p:txBody>
          <a:bodyPr/>
          <a:lstStyle/>
          <a:p>
            <a:r>
              <a:rPr lang="es-E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Human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life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cycle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activity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512" y="1916832"/>
            <a:ext cx="5472608" cy="2088232"/>
          </a:xfrm>
        </p:spPr>
        <p:txBody>
          <a:bodyPr>
            <a:noAutofit/>
          </a:bodyPr>
          <a:lstStyle/>
          <a:p>
            <a:r>
              <a:rPr lang="es-ES" sz="2000" b="1" dirty="0" smtClean="0">
                <a:solidFill>
                  <a:srgbClr val="993366"/>
                </a:solidFill>
                <a:latin typeface="Comic Sans MS" pitchFamily="66" charset="0"/>
              </a:rPr>
              <a:t>1) </a:t>
            </a:r>
            <a:r>
              <a:rPr lang="es-ES" sz="2000" b="1" dirty="0" err="1" smtClean="0">
                <a:solidFill>
                  <a:srgbClr val="993366"/>
                </a:solidFill>
                <a:latin typeface="Comic Sans MS" pitchFamily="66" charset="0"/>
              </a:rPr>
              <a:t>Now</a:t>
            </a:r>
            <a:r>
              <a:rPr lang="es-ES" sz="2000" b="1" dirty="0" smtClean="0">
                <a:solidFill>
                  <a:srgbClr val="993366"/>
                </a:solidFill>
                <a:latin typeface="Comic Sans MS" pitchFamily="66" charset="0"/>
              </a:rPr>
              <a:t> </a:t>
            </a:r>
            <a:r>
              <a:rPr lang="es-ES" sz="2000" b="1" dirty="0" err="1" smtClean="0">
                <a:solidFill>
                  <a:srgbClr val="993366"/>
                </a:solidFill>
                <a:latin typeface="Comic Sans MS" pitchFamily="66" charset="0"/>
              </a:rPr>
              <a:t>it</a:t>
            </a:r>
            <a:r>
              <a:rPr lang="es-ES" sz="2000" b="1" dirty="0" smtClean="0">
                <a:solidFill>
                  <a:srgbClr val="993366"/>
                </a:solidFill>
                <a:latin typeface="Comic Sans MS" pitchFamily="66" charset="0"/>
              </a:rPr>
              <a:t> </a:t>
            </a:r>
            <a:r>
              <a:rPr lang="es-ES" sz="2000" b="1" dirty="0" err="1" smtClean="0">
                <a:solidFill>
                  <a:srgbClr val="993366"/>
                </a:solidFill>
                <a:latin typeface="Comic Sans MS" pitchFamily="66" charset="0"/>
              </a:rPr>
              <a:t>is</a:t>
            </a:r>
            <a:r>
              <a:rPr lang="es-ES" sz="2000" b="1" dirty="0" smtClean="0">
                <a:solidFill>
                  <a:srgbClr val="993366"/>
                </a:solidFill>
                <a:latin typeface="Comic Sans MS" pitchFamily="66" charset="0"/>
              </a:rPr>
              <a:t> </a:t>
            </a:r>
            <a:r>
              <a:rPr lang="es-ES" sz="2000" b="1" dirty="0" err="1" smtClean="0">
                <a:solidFill>
                  <a:srgbClr val="993366"/>
                </a:solidFill>
                <a:latin typeface="Comic Sans MS" pitchFamily="66" charset="0"/>
              </a:rPr>
              <a:t>your</a:t>
            </a:r>
            <a:r>
              <a:rPr lang="es-ES" sz="2000" b="1" dirty="0" smtClean="0">
                <a:solidFill>
                  <a:srgbClr val="993366"/>
                </a:solidFill>
                <a:latin typeface="Comic Sans MS" pitchFamily="66" charset="0"/>
              </a:rPr>
              <a:t> </a:t>
            </a:r>
            <a:r>
              <a:rPr lang="es-ES" sz="2000" b="1" dirty="0" err="1" smtClean="0">
                <a:solidFill>
                  <a:srgbClr val="993366"/>
                </a:solidFill>
                <a:latin typeface="Comic Sans MS" pitchFamily="66" charset="0"/>
              </a:rPr>
              <a:t>turn</a:t>
            </a:r>
            <a:r>
              <a:rPr lang="es-ES" sz="2000" b="1" dirty="0" smtClean="0">
                <a:solidFill>
                  <a:srgbClr val="993366"/>
                </a:solidFill>
                <a:latin typeface="Comic Sans MS" pitchFamily="66" charset="0"/>
              </a:rPr>
              <a:t>. </a:t>
            </a:r>
            <a:r>
              <a:rPr lang="es-ES" sz="2000" b="1" dirty="0" err="1" smtClean="0">
                <a:solidFill>
                  <a:srgbClr val="993366"/>
                </a:solidFill>
                <a:latin typeface="Comic Sans MS" pitchFamily="66" charset="0"/>
              </a:rPr>
              <a:t>You</a:t>
            </a:r>
            <a:r>
              <a:rPr lang="es-ES" sz="2000" b="1" dirty="0" smtClean="0">
                <a:solidFill>
                  <a:srgbClr val="993366"/>
                </a:solidFill>
                <a:latin typeface="Comic Sans MS" pitchFamily="66" charset="0"/>
              </a:rPr>
              <a:t> </a:t>
            </a:r>
            <a:r>
              <a:rPr lang="es-ES" sz="2000" b="1" dirty="0" err="1" smtClean="0">
                <a:solidFill>
                  <a:srgbClr val="993366"/>
                </a:solidFill>
                <a:latin typeface="Comic Sans MS" pitchFamily="66" charset="0"/>
              </a:rPr>
              <a:t>need</a:t>
            </a:r>
            <a:r>
              <a:rPr lang="es-ES" sz="2000" b="1" dirty="0" smtClean="0">
                <a:solidFill>
                  <a:srgbClr val="993366"/>
                </a:solidFill>
                <a:latin typeface="Comic Sans MS" pitchFamily="66" charset="0"/>
              </a:rPr>
              <a:t> </a:t>
            </a:r>
            <a:r>
              <a:rPr lang="es-ES" sz="2000" b="1" dirty="0" err="1" smtClean="0">
                <a:solidFill>
                  <a:srgbClr val="993366"/>
                </a:solidFill>
                <a:latin typeface="Comic Sans MS" pitchFamily="66" charset="0"/>
              </a:rPr>
              <a:t>to</a:t>
            </a:r>
            <a:r>
              <a:rPr lang="es-ES" sz="2000" b="1" dirty="0" smtClean="0">
                <a:solidFill>
                  <a:srgbClr val="993366"/>
                </a:solidFill>
                <a:latin typeface="Comic Sans MS" pitchFamily="66" charset="0"/>
              </a:rPr>
              <a:t> </a:t>
            </a:r>
            <a:r>
              <a:rPr lang="es-ES" sz="2000" b="1" dirty="0" err="1" smtClean="0">
                <a:solidFill>
                  <a:srgbClr val="993366"/>
                </a:solidFill>
                <a:latin typeface="Comic Sans MS" pitchFamily="66" charset="0"/>
              </a:rPr>
              <a:t>be</a:t>
            </a:r>
            <a:r>
              <a:rPr lang="es-ES" sz="2000" b="1" dirty="0" smtClean="0">
                <a:solidFill>
                  <a:srgbClr val="993366"/>
                </a:solidFill>
                <a:latin typeface="Comic Sans MS" pitchFamily="66" charset="0"/>
              </a:rPr>
              <a:t> a detective and </a:t>
            </a:r>
            <a:r>
              <a:rPr lang="es-ES" sz="2000" b="1" dirty="0" err="1" smtClean="0">
                <a:solidFill>
                  <a:srgbClr val="993366"/>
                </a:solidFill>
                <a:latin typeface="Comic Sans MS" pitchFamily="66" charset="0"/>
              </a:rPr>
              <a:t>find</a:t>
            </a:r>
            <a:r>
              <a:rPr lang="es-ES" sz="2000" b="1" dirty="0" smtClean="0">
                <a:solidFill>
                  <a:srgbClr val="993366"/>
                </a:solidFill>
                <a:latin typeface="Comic Sans MS" pitchFamily="66" charset="0"/>
              </a:rPr>
              <a:t> </a:t>
            </a:r>
            <a:r>
              <a:rPr lang="es-ES" sz="2000" b="1" dirty="0" err="1" smtClean="0">
                <a:solidFill>
                  <a:srgbClr val="993366"/>
                </a:solidFill>
                <a:latin typeface="Comic Sans MS" pitchFamily="66" charset="0"/>
              </a:rPr>
              <a:t>pictures</a:t>
            </a:r>
            <a:r>
              <a:rPr lang="es-ES" sz="2000" b="1" dirty="0" smtClean="0">
                <a:solidFill>
                  <a:srgbClr val="993366"/>
                </a:solidFill>
                <a:latin typeface="Comic Sans MS" pitchFamily="66" charset="0"/>
              </a:rPr>
              <a:t> of </a:t>
            </a:r>
            <a:r>
              <a:rPr lang="es-ES" sz="2000" b="1" dirty="0" err="1" smtClean="0">
                <a:solidFill>
                  <a:srgbClr val="993366"/>
                </a:solidFill>
                <a:latin typeface="Comic Sans MS" pitchFamily="66" charset="0"/>
              </a:rPr>
              <a:t>you</a:t>
            </a:r>
            <a:r>
              <a:rPr lang="es-ES" sz="2000" b="1" dirty="0" smtClean="0">
                <a:solidFill>
                  <a:srgbClr val="993366"/>
                </a:solidFill>
                <a:latin typeface="Comic Sans MS" pitchFamily="66" charset="0"/>
              </a:rPr>
              <a:t> </a:t>
            </a:r>
            <a:r>
              <a:rPr lang="es-ES" sz="2000" b="1" dirty="0" err="1" smtClean="0">
                <a:solidFill>
                  <a:srgbClr val="993366"/>
                </a:solidFill>
                <a:latin typeface="Comic Sans MS" pitchFamily="66" charset="0"/>
              </a:rPr>
              <a:t>or</a:t>
            </a:r>
            <a:r>
              <a:rPr lang="es-ES" sz="2000" b="1" dirty="0" smtClean="0">
                <a:solidFill>
                  <a:srgbClr val="993366"/>
                </a:solidFill>
                <a:latin typeface="Comic Sans MS" pitchFamily="66" charset="0"/>
              </a:rPr>
              <a:t> a </a:t>
            </a:r>
            <a:r>
              <a:rPr lang="es-ES" sz="2000" b="1" dirty="0" err="1" smtClean="0">
                <a:solidFill>
                  <a:srgbClr val="993366"/>
                </a:solidFill>
                <a:latin typeface="Comic Sans MS" pitchFamily="66" charset="0"/>
              </a:rPr>
              <a:t>member</a:t>
            </a:r>
            <a:r>
              <a:rPr lang="es-ES" sz="2000" b="1" dirty="0" smtClean="0">
                <a:solidFill>
                  <a:srgbClr val="993366"/>
                </a:solidFill>
                <a:latin typeface="Comic Sans MS" pitchFamily="66" charset="0"/>
              </a:rPr>
              <a:t> of </a:t>
            </a:r>
            <a:r>
              <a:rPr lang="es-ES" sz="2000" b="1" dirty="0" err="1" smtClean="0">
                <a:solidFill>
                  <a:srgbClr val="993366"/>
                </a:solidFill>
                <a:latin typeface="Comic Sans MS" pitchFamily="66" charset="0"/>
              </a:rPr>
              <a:t>your</a:t>
            </a:r>
            <a:r>
              <a:rPr lang="es-ES" sz="2000" b="1" dirty="0" smtClean="0">
                <a:solidFill>
                  <a:srgbClr val="993366"/>
                </a:solidFill>
                <a:latin typeface="Comic Sans MS" pitchFamily="66" charset="0"/>
              </a:rPr>
              <a:t> </a:t>
            </a:r>
            <a:r>
              <a:rPr lang="es-ES" sz="2000" b="1" dirty="0" err="1" smtClean="0">
                <a:solidFill>
                  <a:srgbClr val="993366"/>
                </a:solidFill>
                <a:latin typeface="Comic Sans MS" pitchFamily="66" charset="0"/>
              </a:rPr>
              <a:t>family</a:t>
            </a:r>
            <a:r>
              <a:rPr lang="es-ES" sz="2000" b="1" dirty="0" smtClean="0">
                <a:solidFill>
                  <a:srgbClr val="993366"/>
                </a:solidFill>
                <a:latin typeface="Comic Sans MS" pitchFamily="66" charset="0"/>
              </a:rPr>
              <a:t> and </a:t>
            </a:r>
            <a:r>
              <a:rPr lang="es-ES" sz="2000" b="1" dirty="0" err="1" smtClean="0">
                <a:solidFill>
                  <a:srgbClr val="993366"/>
                </a:solidFill>
                <a:latin typeface="Comic Sans MS" pitchFamily="66" charset="0"/>
              </a:rPr>
              <a:t>order</a:t>
            </a:r>
            <a:r>
              <a:rPr lang="es-ES" sz="2000" b="1" dirty="0" smtClean="0">
                <a:solidFill>
                  <a:srgbClr val="993366"/>
                </a:solidFill>
                <a:latin typeface="Comic Sans MS" pitchFamily="66" charset="0"/>
              </a:rPr>
              <a:t> </a:t>
            </a:r>
            <a:r>
              <a:rPr lang="es-ES" sz="2000" b="1" dirty="0" err="1" smtClean="0">
                <a:solidFill>
                  <a:srgbClr val="993366"/>
                </a:solidFill>
                <a:latin typeface="Comic Sans MS" pitchFamily="66" charset="0"/>
              </a:rPr>
              <a:t>the</a:t>
            </a:r>
            <a:r>
              <a:rPr lang="es-ES" sz="2000" b="1" dirty="0" smtClean="0">
                <a:solidFill>
                  <a:srgbClr val="993366"/>
                </a:solidFill>
                <a:latin typeface="Comic Sans MS" pitchFamily="66" charset="0"/>
              </a:rPr>
              <a:t> </a:t>
            </a:r>
            <a:r>
              <a:rPr lang="es-ES" sz="2000" b="1" dirty="0" err="1" smtClean="0">
                <a:solidFill>
                  <a:srgbClr val="993366"/>
                </a:solidFill>
                <a:latin typeface="Comic Sans MS" pitchFamily="66" charset="0"/>
              </a:rPr>
              <a:t>pictures</a:t>
            </a:r>
            <a:r>
              <a:rPr lang="es-ES" sz="2000" b="1" dirty="0" smtClean="0">
                <a:solidFill>
                  <a:srgbClr val="993366"/>
                </a:solidFill>
                <a:latin typeface="Comic Sans MS" pitchFamily="66" charset="0"/>
              </a:rPr>
              <a:t> </a:t>
            </a:r>
            <a:r>
              <a:rPr lang="es-ES" sz="2000" b="1" dirty="0" err="1" smtClean="0">
                <a:solidFill>
                  <a:srgbClr val="993366"/>
                </a:solidFill>
                <a:latin typeface="Comic Sans MS" pitchFamily="66" charset="0"/>
              </a:rPr>
              <a:t>into</a:t>
            </a:r>
            <a:r>
              <a:rPr lang="es-ES" sz="2000" b="1" dirty="0" smtClean="0">
                <a:solidFill>
                  <a:srgbClr val="993366"/>
                </a:solidFill>
                <a:latin typeface="Comic Sans MS" pitchFamily="66" charset="0"/>
              </a:rPr>
              <a:t> </a:t>
            </a:r>
            <a:r>
              <a:rPr lang="es-ES" sz="2000" b="1" dirty="0" err="1" smtClean="0">
                <a:solidFill>
                  <a:srgbClr val="993366"/>
                </a:solidFill>
                <a:latin typeface="Comic Sans MS" pitchFamily="66" charset="0"/>
              </a:rPr>
              <a:t>the</a:t>
            </a:r>
            <a:r>
              <a:rPr lang="es-ES" sz="2000" b="1" dirty="0" smtClean="0">
                <a:solidFill>
                  <a:srgbClr val="993366"/>
                </a:solidFill>
                <a:latin typeface="Comic Sans MS" pitchFamily="66" charset="0"/>
              </a:rPr>
              <a:t> </a:t>
            </a:r>
            <a:r>
              <a:rPr lang="es-ES" sz="2000" b="1" dirty="0" err="1" smtClean="0">
                <a:solidFill>
                  <a:srgbClr val="993366"/>
                </a:solidFill>
                <a:latin typeface="Comic Sans MS" pitchFamily="66" charset="0"/>
              </a:rPr>
              <a:t>several</a:t>
            </a:r>
            <a:r>
              <a:rPr lang="es-ES" sz="2000" b="1" dirty="0" smtClean="0">
                <a:solidFill>
                  <a:srgbClr val="993366"/>
                </a:solidFill>
                <a:latin typeface="Comic Sans MS" pitchFamily="66" charset="0"/>
              </a:rPr>
              <a:t> </a:t>
            </a:r>
            <a:r>
              <a:rPr lang="es-ES" sz="2000" b="1" dirty="0" err="1" smtClean="0">
                <a:solidFill>
                  <a:srgbClr val="993366"/>
                </a:solidFill>
                <a:latin typeface="Comic Sans MS" pitchFamily="66" charset="0"/>
              </a:rPr>
              <a:t>stages</a:t>
            </a:r>
            <a:r>
              <a:rPr lang="es-ES" sz="2000" b="1" dirty="0" smtClean="0">
                <a:solidFill>
                  <a:srgbClr val="993366"/>
                </a:solidFill>
                <a:latin typeface="Comic Sans MS" pitchFamily="66" charset="0"/>
              </a:rPr>
              <a:t> </a:t>
            </a:r>
            <a:r>
              <a:rPr lang="es-ES" sz="2000" b="1" dirty="0" err="1" smtClean="0">
                <a:solidFill>
                  <a:srgbClr val="993366"/>
                </a:solidFill>
                <a:latin typeface="Comic Sans MS" pitchFamily="66" charset="0"/>
              </a:rPr>
              <a:t>we</a:t>
            </a:r>
            <a:r>
              <a:rPr lang="es-ES" sz="2000" b="1" dirty="0" smtClean="0">
                <a:solidFill>
                  <a:srgbClr val="993366"/>
                </a:solidFill>
                <a:latin typeface="Comic Sans MS" pitchFamily="66" charset="0"/>
              </a:rPr>
              <a:t> </a:t>
            </a:r>
            <a:r>
              <a:rPr lang="es-ES" sz="2000" b="1" dirty="0" err="1" smtClean="0">
                <a:solidFill>
                  <a:srgbClr val="993366"/>
                </a:solidFill>
                <a:latin typeface="Comic Sans MS" pitchFamily="66" charset="0"/>
              </a:rPr>
              <a:t>just</a:t>
            </a:r>
            <a:r>
              <a:rPr lang="es-ES" sz="2000" b="1" dirty="0" smtClean="0">
                <a:solidFill>
                  <a:srgbClr val="993366"/>
                </a:solidFill>
                <a:latin typeface="Comic Sans MS" pitchFamily="66" charset="0"/>
              </a:rPr>
              <a:t> </a:t>
            </a:r>
            <a:r>
              <a:rPr lang="es-ES" sz="2000" b="1" dirty="0" err="1" smtClean="0">
                <a:solidFill>
                  <a:srgbClr val="993366"/>
                </a:solidFill>
                <a:latin typeface="Comic Sans MS" pitchFamily="66" charset="0"/>
              </a:rPr>
              <a:t>learnt</a:t>
            </a:r>
            <a:r>
              <a:rPr lang="es-ES" sz="2000" b="1" dirty="0" smtClean="0">
                <a:solidFill>
                  <a:srgbClr val="993366"/>
                </a:solidFill>
                <a:latin typeface="Comic Sans MS" pitchFamily="66" charset="0"/>
              </a:rPr>
              <a:t>.</a:t>
            </a:r>
          </a:p>
          <a:p>
            <a:endParaRPr lang="es-ES" sz="2400" b="1" dirty="0" smtClean="0">
              <a:solidFill>
                <a:srgbClr val="993366"/>
              </a:solidFill>
              <a:latin typeface="Comic Sans MS" pitchFamily="66" charset="0"/>
            </a:endParaRPr>
          </a:p>
          <a:p>
            <a:endParaRPr lang="es-ES" sz="2400" b="1" dirty="0">
              <a:solidFill>
                <a:srgbClr val="993366"/>
              </a:solidFill>
              <a:latin typeface="Comic Sans MS" pitchFamily="66" charset="0"/>
            </a:endParaRPr>
          </a:p>
          <a:p>
            <a:endParaRPr lang="es-ES" sz="2400" b="1" dirty="0" smtClean="0">
              <a:solidFill>
                <a:srgbClr val="993366"/>
              </a:solidFill>
              <a:latin typeface="Comic Sans MS" pitchFamily="66" charset="0"/>
            </a:endParaRPr>
          </a:p>
          <a:p>
            <a:r>
              <a:rPr lang="es-ES" sz="2400" dirty="0" err="1" smtClean="0">
                <a:solidFill>
                  <a:srgbClr val="993366"/>
                </a:solidFill>
                <a:latin typeface="Comic Sans MS" pitchFamily="66" charset="0"/>
              </a:rPr>
              <a:t>If</a:t>
            </a:r>
            <a:r>
              <a:rPr lang="es-ES" sz="2400" dirty="0" smtClean="0">
                <a:solidFill>
                  <a:srgbClr val="993366"/>
                </a:solidFill>
                <a:latin typeface="Comic Sans MS" pitchFamily="66" charset="0"/>
              </a:rPr>
              <a:t> </a:t>
            </a:r>
            <a:r>
              <a:rPr lang="es-ES" sz="2400" dirty="0" err="1" smtClean="0">
                <a:solidFill>
                  <a:srgbClr val="993366"/>
                </a:solidFill>
                <a:latin typeface="Comic Sans MS" pitchFamily="66" charset="0"/>
              </a:rPr>
              <a:t>you</a:t>
            </a:r>
            <a:r>
              <a:rPr lang="es-ES" sz="2400" dirty="0" smtClean="0">
                <a:solidFill>
                  <a:srgbClr val="993366"/>
                </a:solidFill>
                <a:latin typeface="Comic Sans MS" pitchFamily="66" charset="0"/>
              </a:rPr>
              <a:t> </a:t>
            </a:r>
            <a:r>
              <a:rPr lang="es-ES" sz="2400" dirty="0" err="1" smtClean="0">
                <a:solidFill>
                  <a:srgbClr val="993366"/>
                </a:solidFill>
                <a:latin typeface="Comic Sans MS" pitchFamily="66" charset="0"/>
              </a:rPr>
              <a:t>have</a:t>
            </a:r>
            <a:r>
              <a:rPr lang="es-ES" sz="2400" dirty="0" smtClean="0">
                <a:solidFill>
                  <a:srgbClr val="993366"/>
                </a:solidFill>
                <a:latin typeface="Comic Sans MS" pitchFamily="66" charset="0"/>
              </a:rPr>
              <a:t> </a:t>
            </a:r>
            <a:r>
              <a:rPr lang="es-ES" sz="2400" dirty="0" err="1" smtClean="0">
                <a:solidFill>
                  <a:srgbClr val="993366"/>
                </a:solidFill>
                <a:latin typeface="Comic Sans MS" pitchFamily="66" charset="0"/>
              </a:rPr>
              <a:t>still</a:t>
            </a:r>
            <a:r>
              <a:rPr lang="es-ES" sz="2400" dirty="0" smtClean="0">
                <a:solidFill>
                  <a:srgbClr val="993366"/>
                </a:solidFill>
                <a:latin typeface="Comic Sans MS" pitchFamily="66" charset="0"/>
              </a:rPr>
              <a:t> </a:t>
            </a:r>
            <a:r>
              <a:rPr lang="es-ES" sz="2400" dirty="0" err="1" smtClean="0">
                <a:solidFill>
                  <a:srgbClr val="993366"/>
                </a:solidFill>
                <a:latin typeface="Comic Sans MS" pitchFamily="66" charset="0"/>
              </a:rPr>
              <a:t>any</a:t>
            </a:r>
            <a:r>
              <a:rPr lang="es-ES" sz="2400" dirty="0" smtClean="0">
                <a:solidFill>
                  <a:srgbClr val="993366"/>
                </a:solidFill>
                <a:latin typeface="Comic Sans MS" pitchFamily="66" charset="0"/>
              </a:rPr>
              <a:t> </a:t>
            </a:r>
            <a:r>
              <a:rPr lang="es-ES" sz="2400" dirty="0" err="1" smtClean="0">
                <a:solidFill>
                  <a:srgbClr val="993366"/>
                </a:solidFill>
                <a:latin typeface="Comic Sans MS" pitchFamily="66" charset="0"/>
              </a:rPr>
              <a:t>doubt</a:t>
            </a:r>
            <a:r>
              <a:rPr lang="es-ES" sz="2400" dirty="0">
                <a:solidFill>
                  <a:srgbClr val="993366"/>
                </a:solidFill>
                <a:latin typeface="Comic Sans MS" pitchFamily="66" charset="0"/>
              </a:rPr>
              <a:t> </a:t>
            </a:r>
            <a:r>
              <a:rPr lang="es-ES" sz="2400" dirty="0" err="1" smtClean="0">
                <a:solidFill>
                  <a:srgbClr val="993366"/>
                </a:solidFill>
                <a:latin typeface="Comic Sans MS" pitchFamily="66" charset="0"/>
              </a:rPr>
              <a:t>about</a:t>
            </a:r>
            <a:r>
              <a:rPr lang="es-ES" sz="2400" dirty="0" smtClean="0">
                <a:solidFill>
                  <a:srgbClr val="993366"/>
                </a:solidFill>
                <a:latin typeface="Comic Sans MS" pitchFamily="66" charset="0"/>
              </a:rPr>
              <a:t> </a:t>
            </a:r>
            <a:r>
              <a:rPr lang="es-ES" sz="2400" dirty="0" err="1" smtClean="0">
                <a:solidFill>
                  <a:srgbClr val="993366"/>
                </a:solidFill>
                <a:latin typeface="Comic Sans MS" pitchFamily="66" charset="0"/>
              </a:rPr>
              <a:t>the</a:t>
            </a:r>
            <a:r>
              <a:rPr lang="es-ES" sz="2400" dirty="0" smtClean="0">
                <a:solidFill>
                  <a:srgbClr val="993366"/>
                </a:solidFill>
                <a:latin typeface="Comic Sans MS" pitchFamily="66" charset="0"/>
              </a:rPr>
              <a:t> </a:t>
            </a:r>
            <a:r>
              <a:rPr lang="es-ES" sz="2400" dirty="0" err="1" smtClean="0">
                <a:solidFill>
                  <a:srgbClr val="993366"/>
                </a:solidFill>
                <a:latin typeface="Comic Sans MS" pitchFamily="66" charset="0"/>
              </a:rPr>
              <a:t>stages</a:t>
            </a:r>
            <a:r>
              <a:rPr lang="es-ES" sz="2400" dirty="0" smtClean="0">
                <a:solidFill>
                  <a:srgbClr val="993366"/>
                </a:solidFill>
                <a:latin typeface="Comic Sans MS" pitchFamily="66" charset="0"/>
              </a:rPr>
              <a:t>. </a:t>
            </a:r>
            <a:r>
              <a:rPr lang="es-ES" sz="2400" dirty="0" err="1" smtClean="0">
                <a:solidFill>
                  <a:srgbClr val="993366"/>
                </a:solidFill>
                <a:latin typeface="Comic Sans MS" pitchFamily="66" charset="0"/>
              </a:rPr>
              <a:t>Watch</a:t>
            </a:r>
            <a:r>
              <a:rPr lang="es-ES" sz="2400" dirty="0" smtClean="0">
                <a:solidFill>
                  <a:srgbClr val="993366"/>
                </a:solidFill>
                <a:latin typeface="Comic Sans MS" pitchFamily="66" charset="0"/>
              </a:rPr>
              <a:t> </a:t>
            </a:r>
            <a:r>
              <a:rPr lang="es-ES" sz="2400" dirty="0" err="1" smtClean="0">
                <a:solidFill>
                  <a:srgbClr val="993366"/>
                </a:solidFill>
                <a:latin typeface="Comic Sans MS" pitchFamily="66" charset="0"/>
              </a:rPr>
              <a:t>this</a:t>
            </a:r>
            <a:r>
              <a:rPr lang="es-ES" sz="2400" dirty="0" smtClean="0">
                <a:solidFill>
                  <a:srgbClr val="993366"/>
                </a:solidFill>
                <a:latin typeface="Comic Sans MS" pitchFamily="66" charset="0"/>
              </a:rPr>
              <a:t> video </a:t>
            </a:r>
            <a:r>
              <a:rPr lang="es-ES" sz="2400" dirty="0" err="1" smtClean="0">
                <a:solidFill>
                  <a:srgbClr val="993366"/>
                </a:solidFill>
                <a:latin typeface="Comic Sans MS" pitchFamily="66" charset="0"/>
              </a:rPr>
              <a:t>bellow</a:t>
            </a:r>
            <a:r>
              <a:rPr lang="es-ES" sz="2400" dirty="0" smtClean="0">
                <a:solidFill>
                  <a:srgbClr val="993366"/>
                </a:solidFill>
                <a:latin typeface="Comic Sans MS" pitchFamily="66" charset="0"/>
              </a:rPr>
              <a:t>:</a:t>
            </a:r>
          </a:p>
          <a:p>
            <a:r>
              <a:rPr lang="es-ES" sz="2400" dirty="0" smtClean="0">
                <a:solidFill>
                  <a:srgbClr val="993366"/>
                </a:solidFill>
                <a:latin typeface="Comic Sans MS" pitchFamily="66" charset="0"/>
                <a:hlinkClick r:id="rId3"/>
              </a:rPr>
              <a:t>https://www.youtube.com/watch?v=B0OhSug65oA</a:t>
            </a:r>
            <a:endParaRPr lang="es-ES" sz="2400" dirty="0">
              <a:solidFill>
                <a:srgbClr val="993366"/>
              </a:solidFill>
              <a:latin typeface="Comic Sans MS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516216" y="4725144"/>
            <a:ext cx="18002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2204864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s-ES" sz="3600" dirty="0" smtClean="0">
                <a:latin typeface="Comic Sans MS" pitchFamily="66" charset="0"/>
              </a:rPr>
              <a:t>2) I am </a:t>
            </a:r>
            <a:r>
              <a:rPr lang="es-ES" sz="3600" dirty="0" err="1" smtClean="0">
                <a:latin typeface="Comic Sans MS" pitchFamily="66" charset="0"/>
              </a:rPr>
              <a:t>going</a:t>
            </a:r>
            <a:r>
              <a:rPr lang="es-ES" sz="3600" dirty="0" smtClean="0">
                <a:latin typeface="Comic Sans MS" pitchFamily="66" charset="0"/>
              </a:rPr>
              <a:t> </a:t>
            </a:r>
            <a:r>
              <a:rPr lang="es-ES" sz="3600" dirty="0" err="1" smtClean="0">
                <a:latin typeface="Comic Sans MS" pitchFamily="66" charset="0"/>
              </a:rPr>
              <a:t>to</a:t>
            </a:r>
            <a:r>
              <a:rPr lang="es-ES" sz="3600" dirty="0" smtClean="0">
                <a:latin typeface="Comic Sans MS" pitchFamily="66" charset="0"/>
              </a:rPr>
              <a:t> </a:t>
            </a:r>
            <a:r>
              <a:rPr lang="es-ES" sz="3600" dirty="0" err="1" smtClean="0">
                <a:latin typeface="Comic Sans MS" pitchFamily="66" charset="0"/>
              </a:rPr>
              <a:t>attach</a:t>
            </a:r>
            <a:r>
              <a:rPr lang="es-ES" sz="3600" dirty="0" smtClean="0">
                <a:latin typeface="Comic Sans MS" pitchFamily="66" charset="0"/>
              </a:rPr>
              <a:t> </a:t>
            </a:r>
            <a:r>
              <a:rPr lang="es-ES" sz="3600" dirty="0" err="1" smtClean="0">
                <a:latin typeface="Comic Sans MS" pitchFamily="66" charset="0"/>
              </a:rPr>
              <a:t>you</a:t>
            </a:r>
            <a:r>
              <a:rPr lang="es-ES" sz="3600" dirty="0" smtClean="0">
                <a:latin typeface="Comic Sans MS" pitchFamily="66" charset="0"/>
              </a:rPr>
              <a:t> a </a:t>
            </a:r>
            <a:r>
              <a:rPr lang="es-ES" sz="3600" dirty="0" err="1" smtClean="0">
                <a:latin typeface="Comic Sans MS" pitchFamily="66" charset="0"/>
              </a:rPr>
              <a:t>few</a:t>
            </a:r>
            <a:r>
              <a:rPr lang="es-ES" sz="3600" dirty="0" smtClean="0">
                <a:latin typeface="Comic Sans MS" pitchFamily="66" charset="0"/>
              </a:rPr>
              <a:t> </a:t>
            </a:r>
            <a:r>
              <a:rPr lang="es-ES" sz="3600" dirty="0" err="1" smtClean="0">
                <a:latin typeface="Comic Sans MS" pitchFamily="66" charset="0"/>
              </a:rPr>
              <a:t>pictures</a:t>
            </a:r>
            <a:r>
              <a:rPr lang="es-ES" sz="3600" dirty="0" smtClean="0">
                <a:latin typeface="Comic Sans MS" pitchFamily="66" charset="0"/>
              </a:rPr>
              <a:t> of </a:t>
            </a:r>
            <a:r>
              <a:rPr lang="es-ES" sz="3600" dirty="0" err="1" smtClean="0">
                <a:latin typeface="Comic Sans MS" pitchFamily="66" charset="0"/>
              </a:rPr>
              <a:t>myself</a:t>
            </a:r>
            <a:r>
              <a:rPr lang="es-ES" sz="3600" dirty="0" smtClean="0">
                <a:latin typeface="Comic Sans MS" pitchFamily="66" charset="0"/>
              </a:rPr>
              <a:t> and </a:t>
            </a:r>
            <a:r>
              <a:rPr lang="es-ES" sz="3600" dirty="0" err="1" smtClean="0">
                <a:latin typeface="Comic Sans MS" pitchFamily="66" charset="0"/>
              </a:rPr>
              <a:t>you</a:t>
            </a:r>
            <a:r>
              <a:rPr lang="es-ES" sz="3600" dirty="0" smtClean="0">
                <a:latin typeface="Comic Sans MS" pitchFamily="66" charset="0"/>
              </a:rPr>
              <a:t> </a:t>
            </a:r>
            <a:r>
              <a:rPr lang="es-ES" sz="3600" dirty="0" err="1" smtClean="0">
                <a:latin typeface="Comic Sans MS" pitchFamily="66" charset="0"/>
              </a:rPr>
              <a:t>will</a:t>
            </a:r>
            <a:r>
              <a:rPr lang="es-ES" sz="3600" dirty="0" smtClean="0">
                <a:latin typeface="Comic Sans MS" pitchFamily="66" charset="0"/>
              </a:rPr>
              <a:t> </a:t>
            </a:r>
            <a:r>
              <a:rPr lang="es-ES" sz="3600" dirty="0" err="1" smtClean="0">
                <a:latin typeface="Comic Sans MS" pitchFamily="66" charset="0"/>
              </a:rPr>
              <a:t>need</a:t>
            </a:r>
            <a:r>
              <a:rPr lang="es-ES" sz="3600" dirty="0" smtClean="0">
                <a:latin typeface="Comic Sans MS" pitchFamily="66" charset="0"/>
              </a:rPr>
              <a:t> </a:t>
            </a:r>
            <a:r>
              <a:rPr lang="es-ES" sz="3600" dirty="0" err="1" smtClean="0">
                <a:latin typeface="Comic Sans MS" pitchFamily="66" charset="0"/>
              </a:rPr>
              <a:t>to</a:t>
            </a:r>
            <a:r>
              <a:rPr lang="es-ES" sz="3600" dirty="0" smtClean="0">
                <a:latin typeface="Comic Sans MS" pitchFamily="66" charset="0"/>
              </a:rPr>
              <a:t> </a:t>
            </a:r>
            <a:r>
              <a:rPr lang="es-ES" sz="3600" dirty="0" err="1" smtClean="0">
                <a:latin typeface="Comic Sans MS" pitchFamily="66" charset="0"/>
              </a:rPr>
              <a:t>put</a:t>
            </a:r>
            <a:r>
              <a:rPr lang="es-ES" sz="3600" dirty="0" smtClean="0">
                <a:latin typeface="Comic Sans MS" pitchFamily="66" charset="0"/>
              </a:rPr>
              <a:t> </a:t>
            </a:r>
            <a:r>
              <a:rPr lang="es-ES" sz="3600" dirty="0" err="1" smtClean="0">
                <a:latin typeface="Comic Sans MS" pitchFamily="66" charset="0"/>
              </a:rPr>
              <a:t>them</a:t>
            </a:r>
            <a:r>
              <a:rPr lang="es-ES" sz="3600" dirty="0" smtClean="0">
                <a:latin typeface="Comic Sans MS" pitchFamily="66" charset="0"/>
              </a:rPr>
              <a:t> in </a:t>
            </a:r>
            <a:r>
              <a:rPr lang="es-ES" sz="3600" dirty="0" err="1" smtClean="0">
                <a:latin typeface="Comic Sans MS" pitchFamily="66" charset="0"/>
              </a:rPr>
              <a:t>order</a:t>
            </a:r>
            <a:r>
              <a:rPr lang="es-ES" sz="3600" dirty="0" smtClean="0">
                <a:latin typeface="Comic Sans MS" pitchFamily="66" charset="0"/>
              </a:rPr>
              <a:t>.</a:t>
            </a:r>
          </a:p>
          <a:p>
            <a:pPr algn="ctr">
              <a:buNone/>
            </a:pPr>
            <a:endParaRPr lang="es-ES" sz="3600" dirty="0" smtClean="0">
              <a:latin typeface="Comic Sans MS" pitchFamily="66" charset="0"/>
              <a:sym typeface="Wingdings" pitchFamily="2" charset="2"/>
            </a:endParaRPr>
          </a:p>
          <a:p>
            <a:pPr algn="ctr">
              <a:buNone/>
            </a:pPr>
            <a:r>
              <a:rPr lang="es-ES" sz="3600" dirty="0" smtClean="0">
                <a:latin typeface="Comic Sans MS" pitchFamily="66" charset="0"/>
                <a:sym typeface="Wingdings" pitchFamily="2" charset="2"/>
              </a:rPr>
              <a:t>I hope </a:t>
            </a:r>
            <a:r>
              <a:rPr lang="es-ES" sz="3600" dirty="0" err="1" smtClean="0">
                <a:latin typeface="Comic Sans MS" pitchFamily="66" charset="0"/>
                <a:sym typeface="Wingdings" pitchFamily="2" charset="2"/>
              </a:rPr>
              <a:t>you</a:t>
            </a:r>
            <a:r>
              <a:rPr lang="es-ES" sz="3600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s-ES" sz="3600" dirty="0" err="1" smtClean="0">
                <a:latin typeface="Comic Sans MS" pitchFamily="66" charset="0"/>
                <a:sym typeface="Wingdings" pitchFamily="2" charset="2"/>
              </a:rPr>
              <a:t>like</a:t>
            </a:r>
            <a:r>
              <a:rPr lang="es-ES" sz="3600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s-ES" sz="3600" dirty="0" err="1" smtClean="0">
                <a:latin typeface="Comic Sans MS" pitchFamily="66" charset="0"/>
                <a:sym typeface="Wingdings" pitchFamily="2" charset="2"/>
              </a:rPr>
              <a:t>them</a:t>
            </a:r>
            <a:r>
              <a:rPr lang="es-ES" sz="3600" dirty="0" smtClean="0">
                <a:latin typeface="Comic Sans MS" pitchFamily="66" charset="0"/>
                <a:sym typeface="Wingdings" pitchFamily="2" charset="2"/>
              </a:rPr>
              <a:t>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solidFill>
            <a:srgbClr val="993366"/>
          </a:solidFill>
        </p:spPr>
        <p:txBody>
          <a:bodyPr/>
          <a:lstStyle/>
          <a:p>
            <a:r>
              <a:rPr lang="es-E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Human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life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cycle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activity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Marcador de contenido" descr="r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32688" y="5373216"/>
            <a:ext cx="1446547" cy="1322684"/>
          </a:xfrm>
        </p:spPr>
      </p:pic>
      <p:pic>
        <p:nvPicPr>
          <p:cNvPr id="8" name="7 Imagen" descr="5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764704"/>
            <a:ext cx="1728192" cy="1512168"/>
          </a:xfrm>
          <a:prstGeom prst="rect">
            <a:avLst/>
          </a:prstGeom>
        </p:spPr>
      </p:pic>
      <p:pic>
        <p:nvPicPr>
          <p:cNvPr id="9" name="8 Imagen" descr="yy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56546" y="2996952"/>
            <a:ext cx="1067355" cy="1476843"/>
          </a:xfrm>
          <a:prstGeom prst="rect">
            <a:avLst/>
          </a:prstGeom>
        </p:spPr>
      </p:pic>
      <p:pic>
        <p:nvPicPr>
          <p:cNvPr id="10" name="9 Imagen" descr="y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92594" y="3068960"/>
            <a:ext cx="1627877" cy="1439282"/>
          </a:xfrm>
          <a:prstGeom prst="rect">
            <a:avLst/>
          </a:prstGeom>
        </p:spPr>
      </p:pic>
      <p:pic>
        <p:nvPicPr>
          <p:cNvPr id="11" name="10 Imagen" descr="ii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92280" y="5135522"/>
            <a:ext cx="1681521" cy="1512842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179512" y="116632"/>
            <a:ext cx="1800200" cy="648072"/>
          </a:xfrm>
          <a:prstGeom prst="rect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Comic Sans MS" pitchFamily="66" charset="0"/>
              </a:rPr>
              <a:t>Me as a </a:t>
            </a:r>
            <a:r>
              <a:rPr lang="es-ES" dirty="0" err="1" smtClean="0">
                <a:latin typeface="Comic Sans MS" pitchFamily="66" charset="0"/>
              </a:rPr>
              <a:t>baby</a:t>
            </a:r>
            <a:endParaRPr lang="es-ES" dirty="0">
              <a:latin typeface="Comic Sans MS" pitchFamily="66" charset="0"/>
            </a:endParaRPr>
          </a:p>
        </p:txBody>
      </p:sp>
      <p:cxnSp>
        <p:nvCxnSpPr>
          <p:cNvPr id="16" name="15 Conector recto de flecha"/>
          <p:cNvCxnSpPr/>
          <p:nvPr/>
        </p:nvCxnSpPr>
        <p:spPr>
          <a:xfrm>
            <a:off x="2123728" y="404664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Rectángulo"/>
          <p:cNvSpPr/>
          <p:nvPr/>
        </p:nvSpPr>
        <p:spPr>
          <a:xfrm>
            <a:off x="179512" y="1268760"/>
            <a:ext cx="1800200" cy="648072"/>
          </a:xfrm>
          <a:prstGeom prst="rect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Comic Sans MS" pitchFamily="66" charset="0"/>
              </a:rPr>
              <a:t>Me as a </a:t>
            </a:r>
            <a:r>
              <a:rPr lang="es-ES" dirty="0" err="1" smtClean="0">
                <a:latin typeface="Comic Sans MS" pitchFamily="66" charset="0"/>
              </a:rPr>
              <a:t>toddler</a:t>
            </a:r>
            <a:endParaRPr lang="es-ES" dirty="0">
              <a:latin typeface="Comic Sans MS" pitchFamily="66" charset="0"/>
            </a:endParaRPr>
          </a:p>
        </p:txBody>
      </p:sp>
      <p:cxnSp>
        <p:nvCxnSpPr>
          <p:cNvPr id="21" name="20 Conector recto de flecha"/>
          <p:cNvCxnSpPr/>
          <p:nvPr/>
        </p:nvCxnSpPr>
        <p:spPr>
          <a:xfrm>
            <a:off x="2123728" y="1628800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Rectángulo"/>
          <p:cNvSpPr/>
          <p:nvPr/>
        </p:nvSpPr>
        <p:spPr>
          <a:xfrm>
            <a:off x="251520" y="2492896"/>
            <a:ext cx="1800200" cy="648072"/>
          </a:xfrm>
          <a:prstGeom prst="rect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Comic Sans MS" pitchFamily="66" charset="0"/>
              </a:rPr>
              <a:t>Me as a </a:t>
            </a:r>
            <a:r>
              <a:rPr lang="es-ES" dirty="0" err="1" smtClean="0">
                <a:latin typeface="Comic Sans MS" pitchFamily="66" charset="0"/>
              </a:rPr>
              <a:t>child</a:t>
            </a:r>
            <a:endParaRPr lang="es-ES" dirty="0">
              <a:latin typeface="Comic Sans MS" pitchFamily="66" charset="0"/>
            </a:endParaRPr>
          </a:p>
        </p:txBody>
      </p:sp>
      <p:cxnSp>
        <p:nvCxnSpPr>
          <p:cNvPr id="23" name="22 Conector recto de flecha"/>
          <p:cNvCxnSpPr/>
          <p:nvPr/>
        </p:nvCxnSpPr>
        <p:spPr>
          <a:xfrm>
            <a:off x="2123728" y="2780928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Rectángulo"/>
          <p:cNvSpPr/>
          <p:nvPr/>
        </p:nvSpPr>
        <p:spPr>
          <a:xfrm>
            <a:off x="251520" y="3861048"/>
            <a:ext cx="1800200" cy="648072"/>
          </a:xfrm>
          <a:prstGeom prst="rect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Comic Sans MS" pitchFamily="66" charset="0"/>
              </a:rPr>
              <a:t>Me as a </a:t>
            </a:r>
            <a:r>
              <a:rPr lang="es-ES" dirty="0" err="1" smtClean="0">
                <a:latin typeface="Comic Sans MS" pitchFamily="66" charset="0"/>
              </a:rPr>
              <a:t>teenager</a:t>
            </a:r>
            <a:endParaRPr lang="es-ES" dirty="0">
              <a:latin typeface="Comic Sans MS" pitchFamily="66" charset="0"/>
            </a:endParaRPr>
          </a:p>
        </p:txBody>
      </p:sp>
      <p:cxnSp>
        <p:nvCxnSpPr>
          <p:cNvPr id="25" name="24 Conector recto de flecha"/>
          <p:cNvCxnSpPr/>
          <p:nvPr/>
        </p:nvCxnSpPr>
        <p:spPr>
          <a:xfrm>
            <a:off x="2195736" y="4221088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Rectángulo"/>
          <p:cNvSpPr/>
          <p:nvPr/>
        </p:nvSpPr>
        <p:spPr>
          <a:xfrm>
            <a:off x="251520" y="5373216"/>
            <a:ext cx="1800200" cy="648072"/>
          </a:xfrm>
          <a:prstGeom prst="rect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Comic Sans MS" pitchFamily="66" charset="0"/>
              </a:rPr>
              <a:t>Me as </a:t>
            </a:r>
            <a:r>
              <a:rPr lang="es-ES" dirty="0" err="1" smtClean="0">
                <a:latin typeface="Comic Sans MS" pitchFamily="66" charset="0"/>
              </a:rPr>
              <a:t>an</a:t>
            </a: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dirty="0" err="1" smtClean="0">
                <a:latin typeface="Comic Sans MS" pitchFamily="66" charset="0"/>
              </a:rPr>
              <a:t>adult</a:t>
            </a:r>
            <a:endParaRPr lang="es-ES" dirty="0">
              <a:latin typeface="Comic Sans MS" pitchFamily="66" charset="0"/>
            </a:endParaRPr>
          </a:p>
        </p:txBody>
      </p:sp>
      <p:cxnSp>
        <p:nvCxnSpPr>
          <p:cNvPr id="27" name="26 Conector recto de flecha"/>
          <p:cNvCxnSpPr/>
          <p:nvPr/>
        </p:nvCxnSpPr>
        <p:spPr>
          <a:xfrm>
            <a:off x="2195736" y="5661248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112</Words>
  <Application>Microsoft Office PowerPoint</Application>
  <PresentationFormat>Presentación en pantalla (4:3)</PresentationFormat>
  <Paragraphs>16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Human life cycle activity</vt:lpstr>
      <vt:lpstr>Human life cycle activity</vt:lpstr>
      <vt:lpstr>Diapositiva 3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life cycle activity</dc:title>
  <dc:creator>ctala</dc:creator>
  <cp:lastModifiedBy>ctala</cp:lastModifiedBy>
  <cp:revision>4</cp:revision>
  <dcterms:created xsi:type="dcterms:W3CDTF">2020-05-21T12:20:01Z</dcterms:created>
  <dcterms:modified xsi:type="dcterms:W3CDTF">2020-05-21T12:52:28Z</dcterms:modified>
</cp:coreProperties>
</file>