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handoutMasterIdLst>
    <p:handoutMasterId r:id="rId17"/>
  </p:handoutMasterIdLst>
  <p:sldIdLst>
    <p:sldId id="256" r:id="rId5"/>
    <p:sldId id="259" r:id="rId6"/>
    <p:sldId id="262" r:id="rId7"/>
    <p:sldId id="278" r:id="rId8"/>
    <p:sldId id="273" r:id="rId9"/>
    <p:sldId id="275" r:id="rId10"/>
    <p:sldId id="274" r:id="rId11"/>
    <p:sldId id="264" r:id="rId12"/>
    <p:sldId id="276" r:id="rId13"/>
    <p:sldId id="277" r:id="rId14"/>
    <p:sldId id="279" r:id="rId15"/>
    <p:sldId id="261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4288"/>
    <a:srgbClr val="C7BFD4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>
        <p:scale>
          <a:sx n="77" d="100"/>
          <a:sy n="77" d="100"/>
        </p:scale>
        <p:origin x="-420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ADA3F-A0D4-4CC6-AB3B-1B15BEE8FF26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4BBDC-3B43-48D8-898E-B574D0412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74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 like that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words can you use to describe this food?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6149788" y="2515469"/>
            <a:ext cx="4739486" cy="3172408"/>
          </a:xfrm>
          <a:prstGeom prst="wedgeEllipseCallout">
            <a:avLst>
              <a:gd name="adj1" fmla="val 60738"/>
              <a:gd name="adj2" fmla="val -36979"/>
            </a:avLst>
          </a:prstGeom>
          <a:noFill/>
          <a:ln w="57150">
            <a:solidFill>
              <a:srgbClr val="584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12711" y="5573517"/>
            <a:ext cx="5011297" cy="69206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Do you like this food? Why?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r="4104"/>
          <a:stretch/>
        </p:blipFill>
        <p:spPr>
          <a:xfrm>
            <a:off x="1721224" y="2515468"/>
            <a:ext cx="2951654" cy="266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5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Think of a food for each of these words.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4614204" y="2510119"/>
            <a:ext cx="2987868" cy="2807470"/>
          </a:xfrm>
          <a:prstGeom prst="wedgeEllipseCallout">
            <a:avLst>
              <a:gd name="adj1" fmla="val 42070"/>
              <a:gd name="adj2" fmla="val 66547"/>
            </a:avLst>
          </a:prstGeom>
          <a:noFill/>
          <a:ln w="57150">
            <a:solidFill>
              <a:srgbClr val="584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Callout 9"/>
          <p:cNvSpPr/>
          <p:nvPr/>
        </p:nvSpPr>
        <p:spPr>
          <a:xfrm>
            <a:off x="1013011" y="3319975"/>
            <a:ext cx="3237913" cy="2110154"/>
          </a:xfrm>
          <a:prstGeom prst="wedgeEllipseCallout">
            <a:avLst>
              <a:gd name="adj1" fmla="val -48380"/>
              <a:gd name="adj2" fmla="val -68017"/>
            </a:avLst>
          </a:prstGeom>
          <a:noFill/>
          <a:ln w="57150">
            <a:solidFill>
              <a:srgbClr val="584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Callout 10"/>
          <p:cNvSpPr/>
          <p:nvPr/>
        </p:nvSpPr>
        <p:spPr>
          <a:xfrm>
            <a:off x="7996518" y="2928794"/>
            <a:ext cx="3299011" cy="2946238"/>
          </a:xfrm>
          <a:prstGeom prst="wedgeEllipseCallout">
            <a:avLst>
              <a:gd name="adj1" fmla="val 55497"/>
              <a:gd name="adj2" fmla="val -71529"/>
            </a:avLst>
          </a:prstGeom>
          <a:noFill/>
          <a:ln w="57150">
            <a:solidFill>
              <a:srgbClr val="584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86218" y="4084900"/>
            <a:ext cx="1526516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</a:t>
            </a:r>
            <a:r>
              <a:rPr lang="en-US" dirty="0" smtClean="0"/>
              <a:t>ticky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279591" y="3173914"/>
            <a:ext cx="1768323" cy="1637237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392131" y="3677739"/>
            <a:ext cx="1585443" cy="517726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b</a:t>
            </a:r>
            <a:r>
              <a:rPr lang="en-US" dirty="0" smtClean="0"/>
              <a:t>obbly 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882764" y="4064697"/>
            <a:ext cx="2006509" cy="517726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spongy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88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 like that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9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There are lots of different types of food.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011297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What food can you see here?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What is your </a:t>
            </a:r>
            <a:r>
              <a:rPr lang="en-US" sz="2800" dirty="0" err="1" smtClean="0"/>
              <a:t>favourite</a:t>
            </a:r>
            <a:r>
              <a:rPr lang="en-US" sz="2800" dirty="0" smtClean="0"/>
              <a:t> food?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What food do you not like?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2" r="16425"/>
          <a:stretch/>
        </p:blipFill>
        <p:spPr>
          <a:xfrm>
            <a:off x="7950872" y="3448106"/>
            <a:ext cx="1312965" cy="11456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3" t="8237" r="10629" b="8175"/>
          <a:stretch/>
        </p:blipFill>
        <p:spPr>
          <a:xfrm>
            <a:off x="6241740" y="5001762"/>
            <a:ext cx="1295290" cy="1288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" t="18555" r="6955" b="15390"/>
          <a:stretch/>
        </p:blipFill>
        <p:spPr>
          <a:xfrm>
            <a:off x="7950872" y="2356363"/>
            <a:ext cx="1437929" cy="7092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9" b="8533"/>
          <a:stretch/>
        </p:blipFill>
        <p:spPr>
          <a:xfrm>
            <a:off x="9869696" y="5088012"/>
            <a:ext cx="1845833" cy="9441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4" b="12459"/>
          <a:stretch/>
        </p:blipFill>
        <p:spPr>
          <a:xfrm>
            <a:off x="9411791" y="3860214"/>
            <a:ext cx="1953914" cy="10217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" t="8864" r="7030" b="9470"/>
          <a:stretch/>
        </p:blipFill>
        <p:spPr>
          <a:xfrm>
            <a:off x="9753601" y="1863635"/>
            <a:ext cx="1160680" cy="11059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1" t="12589" r="8328" b="2138"/>
          <a:stretch/>
        </p:blipFill>
        <p:spPr>
          <a:xfrm>
            <a:off x="8067070" y="5134267"/>
            <a:ext cx="1148236" cy="10234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3" t="6414" r="14430" b="6492"/>
          <a:stretch/>
        </p:blipFill>
        <p:spPr>
          <a:xfrm>
            <a:off x="2125893" y="5409187"/>
            <a:ext cx="1340472" cy="10832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13808" r="12689" b="15223"/>
          <a:stretch/>
        </p:blipFill>
        <p:spPr>
          <a:xfrm>
            <a:off x="5870586" y="2283798"/>
            <a:ext cx="1666444" cy="11390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274" y="3710179"/>
            <a:ext cx="1570165" cy="1047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r="1"/>
          <a:stretch/>
        </p:blipFill>
        <p:spPr>
          <a:xfrm>
            <a:off x="10859588" y="2806600"/>
            <a:ext cx="977335" cy="12143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21512" r="2821" b="887"/>
          <a:stretch/>
        </p:blipFill>
        <p:spPr>
          <a:xfrm>
            <a:off x="3962428" y="5470274"/>
            <a:ext cx="1450229" cy="96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might make us like or dislike a food?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3051032" cy="58007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It might be the… </a:t>
            </a:r>
            <a:endParaRPr lang="en-US" sz="2800" b="1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377701" y="3699146"/>
            <a:ext cx="1306638" cy="580071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 b="1" dirty="0"/>
              <a:t>s</a:t>
            </a:r>
            <a:r>
              <a:rPr lang="en-US" sz="2800" b="1" dirty="0" smtClean="0"/>
              <a:t>ound</a:t>
            </a:r>
            <a:r>
              <a:rPr lang="en-US" sz="2800" dirty="0" smtClean="0"/>
              <a:t> </a:t>
            </a:r>
            <a:endParaRPr lang="en-US" sz="2800" b="1" dirty="0" smtClean="0"/>
          </a:p>
          <a:p>
            <a:pPr marL="0" indent="0">
              <a:buFont typeface="Arial" charset="0"/>
              <a:buNone/>
            </a:pPr>
            <a:endParaRPr lang="en-US" sz="2800" dirty="0" smtClean="0"/>
          </a:p>
          <a:p>
            <a:pPr marL="0" indent="0">
              <a:buFont typeface="Arial" charset="0"/>
              <a:buNone/>
            </a:pPr>
            <a:endParaRPr lang="en-US" sz="2800" dirty="0" smtClean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02697" y="3989181"/>
            <a:ext cx="1306638" cy="580071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 b="1" dirty="0"/>
              <a:t>f</a:t>
            </a:r>
            <a:r>
              <a:rPr lang="en-US" sz="2800" b="1" dirty="0" smtClean="0"/>
              <a:t>eel </a:t>
            </a:r>
          </a:p>
          <a:p>
            <a:pPr marL="0" indent="0">
              <a:buFont typeface="Arial" charset="0"/>
              <a:buNone/>
            </a:pPr>
            <a:endParaRPr lang="en-US" sz="2800" b="1" dirty="0" smtClean="0"/>
          </a:p>
          <a:p>
            <a:pPr marL="0" indent="0">
              <a:buFont typeface="Arial" charset="0"/>
              <a:buNone/>
            </a:pPr>
            <a:endParaRPr lang="en-US" sz="2800" b="1" dirty="0" smtClean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364441" y="5193763"/>
            <a:ext cx="1306638" cy="580071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 b="1" dirty="0"/>
              <a:t>t</a:t>
            </a:r>
            <a:r>
              <a:rPr lang="en-US" sz="2800" b="1" dirty="0" smtClean="0"/>
              <a:t>aste </a:t>
            </a:r>
          </a:p>
          <a:p>
            <a:pPr marL="0" indent="0">
              <a:buFont typeface="Arial" charset="0"/>
              <a:buNone/>
            </a:pPr>
            <a:endParaRPr lang="en-US" sz="2800" b="1" dirty="0" smtClean="0"/>
          </a:p>
          <a:p>
            <a:pPr marL="0" indent="0">
              <a:buFont typeface="Arial" charset="0"/>
              <a:buNone/>
            </a:pPr>
            <a:endParaRPr lang="en-US" sz="2800" b="1" dirty="0" smtClean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337658" y="4156419"/>
            <a:ext cx="1306638" cy="580071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 b="1" dirty="0"/>
              <a:t>s</a:t>
            </a:r>
            <a:r>
              <a:rPr lang="en-US" sz="2800" b="1" dirty="0" smtClean="0"/>
              <a:t>mell  </a:t>
            </a:r>
          </a:p>
          <a:p>
            <a:pPr marL="0" indent="0">
              <a:buFont typeface="Arial" charset="0"/>
              <a:buNone/>
            </a:pPr>
            <a:endParaRPr lang="en-US" sz="2800" b="1" dirty="0" smtClean="0"/>
          </a:p>
          <a:p>
            <a:pPr marL="0" indent="0">
              <a:buFont typeface="Arial" charset="0"/>
              <a:buNone/>
            </a:pPr>
            <a:endParaRPr lang="en-US" sz="2800" b="1" dirty="0" smtClean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071063" y="5217651"/>
            <a:ext cx="1306638" cy="580071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800" b="1" dirty="0"/>
              <a:t>l</a:t>
            </a:r>
            <a:r>
              <a:rPr lang="en-US" sz="2800" b="1" dirty="0" smtClean="0"/>
              <a:t>ook </a:t>
            </a:r>
          </a:p>
          <a:p>
            <a:pPr marL="0" indent="0">
              <a:buFont typeface="Arial" charset="0"/>
              <a:buNone/>
            </a:pPr>
            <a:endParaRPr lang="en-US" sz="2800" b="1" dirty="0" smtClean="0"/>
          </a:p>
          <a:p>
            <a:pPr marL="0" indent="0">
              <a:buFont typeface="Arial" charset="0"/>
              <a:buNone/>
            </a:pPr>
            <a:endParaRPr lang="en-US" sz="2800" b="1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994" y="2283798"/>
            <a:ext cx="2377203" cy="355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4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could we describe an apple?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6149788" y="2515469"/>
            <a:ext cx="4739486" cy="3172408"/>
          </a:xfrm>
          <a:prstGeom prst="wedgeEllipseCallout">
            <a:avLst>
              <a:gd name="adj1" fmla="val 60738"/>
              <a:gd name="adj2" fmla="val -36979"/>
            </a:avLst>
          </a:prstGeom>
          <a:noFill/>
          <a:ln w="57150">
            <a:solidFill>
              <a:srgbClr val="584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086661" y="5899089"/>
            <a:ext cx="7358091" cy="69206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Now describe the food on the next few slides.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381" y="2515469"/>
            <a:ext cx="3338429" cy="297093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509871" y="3161031"/>
            <a:ext cx="1869761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crunchy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693091" y="4146031"/>
            <a:ext cx="1398494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crispy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008358" y="4124144"/>
            <a:ext cx="1511173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juicy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52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words can you use to describe this food?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6149788" y="2515469"/>
            <a:ext cx="4739486" cy="3172408"/>
          </a:xfrm>
          <a:prstGeom prst="wedgeEllipseCallout">
            <a:avLst>
              <a:gd name="adj1" fmla="val 60738"/>
              <a:gd name="adj2" fmla="val -36979"/>
            </a:avLst>
          </a:prstGeom>
          <a:noFill/>
          <a:ln w="57150">
            <a:solidFill>
              <a:srgbClr val="584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12711" y="5573517"/>
            <a:ext cx="5011297" cy="69206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Do you like this food? Why?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" t="12438" b="10537"/>
          <a:stretch/>
        </p:blipFill>
        <p:spPr>
          <a:xfrm>
            <a:off x="1312710" y="2802340"/>
            <a:ext cx="3925897" cy="212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4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words can you use to describe this food?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6149788" y="2515469"/>
            <a:ext cx="4739486" cy="3172408"/>
          </a:xfrm>
          <a:prstGeom prst="wedgeEllipseCallout">
            <a:avLst>
              <a:gd name="adj1" fmla="val 60738"/>
              <a:gd name="adj2" fmla="val -36979"/>
            </a:avLst>
          </a:prstGeom>
          <a:noFill/>
          <a:ln w="57150">
            <a:solidFill>
              <a:srgbClr val="584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12711" y="5573517"/>
            <a:ext cx="5011297" cy="69206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Do you like this food? Why?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4" r="6812"/>
          <a:stretch/>
        </p:blipFill>
        <p:spPr>
          <a:xfrm>
            <a:off x="1169274" y="2515469"/>
            <a:ext cx="3975364" cy="275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5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words can you use to describe this food?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6149788" y="2515469"/>
            <a:ext cx="4739486" cy="3172408"/>
          </a:xfrm>
          <a:prstGeom prst="wedgeEllipseCallout">
            <a:avLst>
              <a:gd name="adj1" fmla="val 60738"/>
              <a:gd name="adj2" fmla="val -36979"/>
            </a:avLst>
          </a:prstGeom>
          <a:noFill/>
          <a:ln w="57150">
            <a:solidFill>
              <a:srgbClr val="584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12711" y="5573517"/>
            <a:ext cx="5011297" cy="69206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Do you like this food? Why?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71" y="2283798"/>
            <a:ext cx="3553094" cy="274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1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words can you use to describe this food?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6149788" y="2515469"/>
            <a:ext cx="4739486" cy="3172408"/>
          </a:xfrm>
          <a:prstGeom prst="wedgeEllipseCallout">
            <a:avLst>
              <a:gd name="adj1" fmla="val 60738"/>
              <a:gd name="adj2" fmla="val -36979"/>
            </a:avLst>
          </a:prstGeom>
          <a:noFill/>
          <a:ln w="57150">
            <a:solidFill>
              <a:srgbClr val="584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12711" y="5573517"/>
            <a:ext cx="5011297" cy="69206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Do you like this food? Why?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3" r="10679"/>
          <a:stretch/>
        </p:blipFill>
        <p:spPr>
          <a:xfrm>
            <a:off x="1757082" y="2515469"/>
            <a:ext cx="3101790" cy="262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words can you use to describe this food?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>
            <a:off x="6149788" y="2515469"/>
            <a:ext cx="4739486" cy="3172408"/>
          </a:xfrm>
          <a:prstGeom prst="wedgeEllipseCallout">
            <a:avLst>
              <a:gd name="adj1" fmla="val 60738"/>
              <a:gd name="adj2" fmla="val -36979"/>
            </a:avLst>
          </a:prstGeom>
          <a:noFill/>
          <a:ln w="57150">
            <a:solidFill>
              <a:srgbClr val="584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12711" y="5573517"/>
            <a:ext cx="5011297" cy="69206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Do you like this food? Why?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36" y="2283798"/>
            <a:ext cx="2976282" cy="297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204</Words>
  <Application>Microsoft Office PowerPoint</Application>
  <PresentationFormat>Custom</PresentationFormat>
  <Paragraphs>38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Office Theme</vt:lpstr>
      <vt:lpstr>Custom Design</vt:lpstr>
      <vt:lpstr>1_Custom Design</vt:lpstr>
      <vt:lpstr>3_Custom Design</vt:lpstr>
      <vt:lpstr>I like that</vt:lpstr>
      <vt:lpstr>There are lots of different types of food.</vt:lpstr>
      <vt:lpstr>What might make us like or dislike a food?</vt:lpstr>
      <vt:lpstr>How could we describe an apple?</vt:lpstr>
      <vt:lpstr>What words can you use to describe this food?</vt:lpstr>
      <vt:lpstr>What words can you use to describe this food?</vt:lpstr>
      <vt:lpstr>What words can you use to describe this food?</vt:lpstr>
      <vt:lpstr>What words can you use to describe this food?</vt:lpstr>
      <vt:lpstr>What words can you use to describe this food?</vt:lpstr>
      <vt:lpstr>What words can you use to describe this food?</vt:lpstr>
      <vt:lpstr>Think of a food for each of these words.</vt:lpstr>
      <vt:lpstr>I like that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Shirley Smith</cp:lastModifiedBy>
  <cp:revision>52</cp:revision>
  <cp:lastPrinted>2018-12-17T11:41:29Z</cp:lastPrinted>
  <dcterms:created xsi:type="dcterms:W3CDTF">2018-10-10T09:22:08Z</dcterms:created>
  <dcterms:modified xsi:type="dcterms:W3CDTF">2020-05-06T11:36:52Z</dcterms:modified>
</cp:coreProperties>
</file>