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6"/>
  </p:notesMasterIdLst>
  <p:sldIdLst>
    <p:sldId id="269" r:id="rId3"/>
    <p:sldId id="310" r:id="rId4"/>
    <p:sldId id="312" r:id="rId5"/>
    <p:sldId id="303" r:id="rId6"/>
    <p:sldId id="308" r:id="rId7"/>
    <p:sldId id="307" r:id="rId8"/>
    <p:sldId id="306" r:id="rId9"/>
    <p:sldId id="305" r:id="rId10"/>
    <p:sldId id="304" r:id="rId11"/>
    <p:sldId id="309" r:id="rId12"/>
    <p:sldId id="311" r:id="rId13"/>
    <p:sldId id="294" r:id="rId14"/>
    <p:sldId id="300" r:id="rId15"/>
    <p:sldId id="313" r:id="rId16"/>
    <p:sldId id="297" r:id="rId17"/>
    <p:sldId id="298" r:id="rId18"/>
    <p:sldId id="295" r:id="rId19"/>
    <p:sldId id="302" r:id="rId20"/>
    <p:sldId id="314" r:id="rId21"/>
    <p:sldId id="315" r:id="rId22"/>
    <p:sldId id="301" r:id="rId23"/>
    <p:sldId id="316" r:id="rId24"/>
    <p:sldId id="31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137F43-E53A-4F99-9C55-3C81EA12FCA8}" type="datetimeFigureOut">
              <a:rPr lang="en-GB" smtClean="0"/>
              <a:t>03/04/2020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F5B5CD-4CE1-43A0-BAD9-CAAD43959DDA}" type="slidenum">
              <a:rPr lang="en-GB" smtClean="0"/>
              <a:t>‹#›</a:t>
            </a:fld>
            <a:endParaRPr lang="en-GB"/>
          </a:p>
        </p:txBody>
      </p:sp>
    </p:spTree>
    <p:extLst>
      <p:ext uri="{BB962C8B-B14F-4D97-AF65-F5344CB8AC3E}">
        <p14:creationId xmlns:p14="http://schemas.microsoft.com/office/powerpoint/2010/main" val="430443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solidFill>
                <a:srgbClr val="C00000"/>
              </a:solidFill>
            </a:endParaRPr>
          </a:p>
        </p:txBody>
      </p:sp>
      <p:sp>
        <p:nvSpPr>
          <p:cNvPr id="4" name="Slide Number Placeholder 3"/>
          <p:cNvSpPr>
            <a:spLocks noGrp="1"/>
          </p:cNvSpPr>
          <p:nvPr>
            <p:ph type="sldNum" sz="quarter" idx="10"/>
          </p:nvPr>
        </p:nvSpPr>
        <p:spPr/>
        <p:txBody>
          <a:bodyPr/>
          <a:lstStyle/>
          <a:p>
            <a:fld id="{AEC8ADF0-4A73-4470-BA81-5CB29A7835F6}"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3447214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23"/>
          <p:cNvSpPr>
            <a:spLocks noGrp="1"/>
          </p:cNvSpPr>
          <p:nvPr>
            <p:ph type="dt" sz="half" idx="10"/>
          </p:nvPr>
        </p:nvSpPr>
        <p:spPr/>
        <p:txBody>
          <a:bodyPr/>
          <a:lstStyle>
            <a:lvl1pPr>
              <a:defRPr/>
            </a:lvl1pPr>
          </a:lstStyle>
          <a:p>
            <a:pPr>
              <a:defRPr/>
            </a:pPr>
            <a:fld id="{13FB2573-43C8-4241-A26F-B7B3B4451FD3}" type="datetimeFigureOut">
              <a:rPr lang="en-US">
                <a:solidFill>
                  <a:srgbClr val="FEFAC9"/>
                </a:solidFill>
              </a:rPr>
              <a:pPr>
                <a:defRPr/>
              </a:pPr>
              <a:t>4/3/2020</a:t>
            </a:fld>
            <a:endParaRPr lang="en-GB">
              <a:solidFill>
                <a:srgbClr val="FEFAC9"/>
              </a:solidFill>
            </a:endParaRPr>
          </a:p>
        </p:txBody>
      </p:sp>
      <p:sp>
        <p:nvSpPr>
          <p:cNvPr id="5" name="Footer Placeholder 9"/>
          <p:cNvSpPr>
            <a:spLocks noGrp="1"/>
          </p:cNvSpPr>
          <p:nvPr>
            <p:ph type="ftr" sz="quarter" idx="11"/>
          </p:nvPr>
        </p:nvSpPr>
        <p:spPr/>
        <p:txBody>
          <a:bodyPr/>
          <a:lstStyle>
            <a:lvl1pPr>
              <a:defRPr/>
            </a:lvl1pPr>
          </a:lstStyle>
          <a:p>
            <a:pPr>
              <a:defRPr/>
            </a:pPr>
            <a:endParaRPr lang="en-GB">
              <a:solidFill>
                <a:srgbClr val="FEFAC9"/>
              </a:solidFill>
            </a:endParaRPr>
          </a:p>
        </p:txBody>
      </p:sp>
      <p:sp>
        <p:nvSpPr>
          <p:cNvPr id="6" name="Slide Number Placeholder 21"/>
          <p:cNvSpPr>
            <a:spLocks noGrp="1"/>
          </p:cNvSpPr>
          <p:nvPr>
            <p:ph type="sldNum" sz="quarter" idx="12"/>
          </p:nvPr>
        </p:nvSpPr>
        <p:spPr/>
        <p:txBody>
          <a:bodyPr/>
          <a:lstStyle>
            <a:lvl1pPr>
              <a:defRPr/>
            </a:lvl1pPr>
          </a:lstStyle>
          <a:p>
            <a:pPr>
              <a:defRPr/>
            </a:pPr>
            <a:fld id="{291CC2F1-79E2-41FB-85C7-E2FA451F08D5}" type="slidenum">
              <a:rPr lang="en-GB">
                <a:solidFill>
                  <a:srgbClr val="FEFAC9"/>
                </a:solidFill>
              </a:rPr>
              <a:pPr>
                <a:defRPr/>
              </a:pPr>
              <a:t>‹#›</a:t>
            </a:fld>
            <a:endParaRPr lang="en-GB">
              <a:solidFill>
                <a:srgbClr val="FEFAC9"/>
              </a:solidFill>
            </a:endParaRPr>
          </a:p>
        </p:txBody>
      </p:sp>
    </p:spTree>
    <p:extLst>
      <p:ext uri="{BB962C8B-B14F-4D97-AF65-F5344CB8AC3E}">
        <p14:creationId xmlns:p14="http://schemas.microsoft.com/office/powerpoint/2010/main" val="1913614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23"/>
          <p:cNvSpPr>
            <a:spLocks noGrp="1"/>
          </p:cNvSpPr>
          <p:nvPr>
            <p:ph type="dt" sz="half" idx="10"/>
          </p:nvPr>
        </p:nvSpPr>
        <p:spPr/>
        <p:txBody>
          <a:bodyPr/>
          <a:lstStyle>
            <a:lvl1pPr>
              <a:defRPr/>
            </a:lvl1pPr>
          </a:lstStyle>
          <a:p>
            <a:pPr>
              <a:defRPr/>
            </a:pPr>
            <a:fld id="{07337719-2EAF-43EB-958A-38BF181E7149}" type="datetimeFigureOut">
              <a:rPr lang="en-US">
                <a:solidFill>
                  <a:srgbClr val="FEFAC9"/>
                </a:solidFill>
              </a:rPr>
              <a:pPr>
                <a:defRPr/>
              </a:pPr>
              <a:t>4/3/2020</a:t>
            </a:fld>
            <a:endParaRPr lang="en-GB">
              <a:solidFill>
                <a:srgbClr val="FEFAC9"/>
              </a:solidFill>
            </a:endParaRPr>
          </a:p>
        </p:txBody>
      </p:sp>
      <p:sp>
        <p:nvSpPr>
          <p:cNvPr id="5" name="Footer Placeholder 9"/>
          <p:cNvSpPr>
            <a:spLocks noGrp="1"/>
          </p:cNvSpPr>
          <p:nvPr>
            <p:ph type="ftr" sz="quarter" idx="11"/>
          </p:nvPr>
        </p:nvSpPr>
        <p:spPr/>
        <p:txBody>
          <a:bodyPr/>
          <a:lstStyle>
            <a:lvl1pPr>
              <a:defRPr/>
            </a:lvl1pPr>
          </a:lstStyle>
          <a:p>
            <a:pPr>
              <a:defRPr/>
            </a:pPr>
            <a:endParaRPr lang="en-GB">
              <a:solidFill>
                <a:srgbClr val="FEFAC9"/>
              </a:solidFill>
            </a:endParaRPr>
          </a:p>
        </p:txBody>
      </p:sp>
      <p:sp>
        <p:nvSpPr>
          <p:cNvPr id="6" name="Slide Number Placeholder 21"/>
          <p:cNvSpPr>
            <a:spLocks noGrp="1"/>
          </p:cNvSpPr>
          <p:nvPr>
            <p:ph type="sldNum" sz="quarter" idx="12"/>
          </p:nvPr>
        </p:nvSpPr>
        <p:spPr/>
        <p:txBody>
          <a:bodyPr/>
          <a:lstStyle>
            <a:lvl1pPr>
              <a:defRPr/>
            </a:lvl1pPr>
          </a:lstStyle>
          <a:p>
            <a:pPr>
              <a:defRPr/>
            </a:pPr>
            <a:fld id="{62AEB103-3BD8-4DC5-8144-F140A1BD73BE}" type="slidenum">
              <a:rPr lang="en-GB">
                <a:solidFill>
                  <a:srgbClr val="FEFAC9"/>
                </a:solidFill>
              </a:rPr>
              <a:pPr>
                <a:defRPr/>
              </a:pPr>
              <a:t>‹#›</a:t>
            </a:fld>
            <a:endParaRPr lang="en-GB">
              <a:solidFill>
                <a:srgbClr val="FEFAC9"/>
              </a:solidFill>
            </a:endParaRPr>
          </a:p>
        </p:txBody>
      </p:sp>
    </p:spTree>
    <p:extLst>
      <p:ext uri="{BB962C8B-B14F-4D97-AF65-F5344CB8AC3E}">
        <p14:creationId xmlns:p14="http://schemas.microsoft.com/office/powerpoint/2010/main" val="3601563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59737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52400"/>
            <a:ext cx="6019800" cy="5973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23"/>
          <p:cNvSpPr>
            <a:spLocks noGrp="1"/>
          </p:cNvSpPr>
          <p:nvPr>
            <p:ph type="dt" sz="half" idx="10"/>
          </p:nvPr>
        </p:nvSpPr>
        <p:spPr/>
        <p:txBody>
          <a:bodyPr/>
          <a:lstStyle>
            <a:lvl1pPr>
              <a:defRPr/>
            </a:lvl1pPr>
          </a:lstStyle>
          <a:p>
            <a:pPr>
              <a:defRPr/>
            </a:pPr>
            <a:fld id="{BDE632DA-0E1F-4334-A64C-80B8E60EB612}" type="datetimeFigureOut">
              <a:rPr lang="en-US">
                <a:solidFill>
                  <a:srgbClr val="FEFAC9"/>
                </a:solidFill>
              </a:rPr>
              <a:pPr>
                <a:defRPr/>
              </a:pPr>
              <a:t>4/3/2020</a:t>
            </a:fld>
            <a:endParaRPr lang="en-GB">
              <a:solidFill>
                <a:srgbClr val="FEFAC9"/>
              </a:solidFill>
            </a:endParaRPr>
          </a:p>
        </p:txBody>
      </p:sp>
      <p:sp>
        <p:nvSpPr>
          <p:cNvPr id="5" name="Footer Placeholder 9"/>
          <p:cNvSpPr>
            <a:spLocks noGrp="1"/>
          </p:cNvSpPr>
          <p:nvPr>
            <p:ph type="ftr" sz="quarter" idx="11"/>
          </p:nvPr>
        </p:nvSpPr>
        <p:spPr/>
        <p:txBody>
          <a:bodyPr/>
          <a:lstStyle>
            <a:lvl1pPr>
              <a:defRPr/>
            </a:lvl1pPr>
          </a:lstStyle>
          <a:p>
            <a:pPr>
              <a:defRPr/>
            </a:pPr>
            <a:endParaRPr lang="en-GB">
              <a:solidFill>
                <a:srgbClr val="FEFAC9"/>
              </a:solidFill>
            </a:endParaRPr>
          </a:p>
        </p:txBody>
      </p:sp>
      <p:sp>
        <p:nvSpPr>
          <p:cNvPr id="6" name="Slide Number Placeholder 21"/>
          <p:cNvSpPr>
            <a:spLocks noGrp="1"/>
          </p:cNvSpPr>
          <p:nvPr>
            <p:ph type="sldNum" sz="quarter" idx="12"/>
          </p:nvPr>
        </p:nvSpPr>
        <p:spPr/>
        <p:txBody>
          <a:bodyPr/>
          <a:lstStyle>
            <a:lvl1pPr>
              <a:defRPr/>
            </a:lvl1pPr>
          </a:lstStyle>
          <a:p>
            <a:pPr>
              <a:defRPr/>
            </a:pPr>
            <a:fld id="{C23A676D-1064-40F2-A11D-98A994BF40C1}" type="slidenum">
              <a:rPr lang="en-GB">
                <a:solidFill>
                  <a:srgbClr val="FEFAC9"/>
                </a:solidFill>
              </a:rPr>
              <a:pPr>
                <a:defRPr/>
              </a:pPr>
              <a:t>‹#›</a:t>
            </a:fld>
            <a:endParaRPr lang="en-GB">
              <a:solidFill>
                <a:srgbClr val="FEFAC9"/>
              </a:solidFill>
            </a:endParaRPr>
          </a:p>
        </p:txBody>
      </p:sp>
    </p:spTree>
    <p:extLst>
      <p:ext uri="{BB962C8B-B14F-4D97-AF65-F5344CB8AC3E}">
        <p14:creationId xmlns:p14="http://schemas.microsoft.com/office/powerpoint/2010/main" val="21565790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p>
            <a:fld id="{3D356F4D-1EDD-4A4F-AE7C-41B6CF0A4DB2}" type="datetimeFigureOut">
              <a:rPr lang="en-GB" smtClean="0">
                <a:solidFill>
                  <a:srgbClr val="E3DED1">
                    <a:shade val="50000"/>
                  </a:srgbClr>
                </a:solidFill>
              </a:rPr>
              <a:pPr/>
              <a:t>03/04/2020</a:t>
            </a:fld>
            <a:endParaRPr lang="en-GB">
              <a:solidFill>
                <a:srgbClr val="E3DED1">
                  <a:shade val="50000"/>
                </a:srgbClr>
              </a:solidFill>
            </a:endParaRPr>
          </a:p>
        </p:txBody>
      </p:sp>
      <p:sp>
        <p:nvSpPr>
          <p:cNvPr id="8" name="Footer Placeholder 7"/>
          <p:cNvSpPr>
            <a:spLocks noGrp="1"/>
          </p:cNvSpPr>
          <p:nvPr>
            <p:ph type="ftr" sz="quarter" idx="11"/>
          </p:nvPr>
        </p:nvSpPr>
        <p:spPr/>
        <p:txBody>
          <a:bodyPr/>
          <a:lstStyle/>
          <a:p>
            <a:endParaRPr lang="en-GB">
              <a:solidFill>
                <a:srgbClr val="E3DED1">
                  <a:shade val="50000"/>
                </a:srgbClr>
              </a:solidFill>
            </a:endParaRPr>
          </a:p>
        </p:txBody>
      </p:sp>
      <p:sp>
        <p:nvSpPr>
          <p:cNvPr id="11" name="Slide Number Placeholder 10"/>
          <p:cNvSpPr>
            <a:spLocks noGrp="1"/>
          </p:cNvSpPr>
          <p:nvPr>
            <p:ph type="sldNum" sz="quarter" idx="12"/>
          </p:nvPr>
        </p:nvSpPr>
        <p:spPr/>
        <p:txBody>
          <a:bodyPr/>
          <a:lstStyle/>
          <a:p>
            <a:fld id="{69174E0E-E8DA-46ED-9ED0-FB678741A3F4}" type="slidenum">
              <a:rPr lang="en-GB" smtClean="0">
                <a:solidFill>
                  <a:srgbClr val="E3DED1">
                    <a:shade val="50000"/>
                  </a:srgbClr>
                </a:solidFill>
              </a:rPr>
              <a:pPr/>
              <a:t>‹#›</a:t>
            </a:fld>
            <a:endParaRPr lang="en-GB">
              <a:solidFill>
                <a:srgbClr val="E3DED1">
                  <a:shade val="50000"/>
                </a:srgbClr>
              </a:solidFill>
            </a:endParaRPr>
          </a:p>
        </p:txBody>
      </p:sp>
    </p:spTree>
    <p:extLst>
      <p:ext uri="{BB962C8B-B14F-4D97-AF65-F5344CB8AC3E}">
        <p14:creationId xmlns:p14="http://schemas.microsoft.com/office/powerpoint/2010/main" val="570360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356F4D-1EDD-4A4F-AE7C-41B6CF0A4DB2}" type="datetimeFigureOut">
              <a:rPr lang="en-GB" smtClean="0">
                <a:solidFill>
                  <a:srgbClr val="E3DED1">
                    <a:shade val="50000"/>
                  </a:srgbClr>
                </a:solidFill>
              </a:rPr>
              <a:pPr/>
              <a:t>03/04/2020</a:t>
            </a:fld>
            <a:endParaRPr lang="en-GB">
              <a:solidFill>
                <a:srgbClr val="E3DED1">
                  <a:shade val="50000"/>
                </a:srgbClr>
              </a:solidFill>
            </a:endParaRPr>
          </a:p>
        </p:txBody>
      </p:sp>
      <p:sp>
        <p:nvSpPr>
          <p:cNvPr id="5" name="Footer Placeholder 4"/>
          <p:cNvSpPr>
            <a:spLocks noGrp="1"/>
          </p:cNvSpPr>
          <p:nvPr>
            <p:ph type="ftr" sz="quarter" idx="11"/>
          </p:nvPr>
        </p:nvSpPr>
        <p:spPr/>
        <p:txBody>
          <a:bodyPr/>
          <a:lstStyle/>
          <a:p>
            <a:endParaRPr lang="en-GB">
              <a:solidFill>
                <a:srgbClr val="E3DED1">
                  <a:shade val="50000"/>
                </a:srgbClr>
              </a:solidFill>
            </a:endParaRPr>
          </a:p>
        </p:txBody>
      </p:sp>
      <p:sp>
        <p:nvSpPr>
          <p:cNvPr id="6" name="Slide Number Placeholder 5"/>
          <p:cNvSpPr>
            <a:spLocks noGrp="1"/>
          </p:cNvSpPr>
          <p:nvPr>
            <p:ph type="sldNum" sz="quarter" idx="12"/>
          </p:nvPr>
        </p:nvSpPr>
        <p:spPr/>
        <p:txBody>
          <a:bodyPr/>
          <a:lstStyle/>
          <a:p>
            <a:fld id="{69174E0E-E8DA-46ED-9ED0-FB678741A3F4}" type="slidenum">
              <a:rPr lang="en-GB" smtClean="0">
                <a:solidFill>
                  <a:srgbClr val="E3DED1">
                    <a:shade val="50000"/>
                  </a:srgbClr>
                </a:solidFill>
              </a:rPr>
              <a:pPr/>
              <a:t>‹#›</a:t>
            </a:fld>
            <a:endParaRPr lang="en-GB">
              <a:solidFill>
                <a:srgbClr val="E3DED1">
                  <a:shade val="50000"/>
                </a:srgbClr>
              </a:solidFill>
            </a:endParaRPr>
          </a:p>
        </p:txBody>
      </p:sp>
    </p:spTree>
    <p:extLst>
      <p:ext uri="{BB962C8B-B14F-4D97-AF65-F5344CB8AC3E}">
        <p14:creationId xmlns:p14="http://schemas.microsoft.com/office/powerpoint/2010/main" val="2233053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D356F4D-1EDD-4A4F-AE7C-41B6CF0A4DB2}" type="datetimeFigureOut">
              <a:rPr lang="en-GB" smtClean="0">
                <a:solidFill>
                  <a:srgbClr val="E3DED1">
                    <a:shade val="50000"/>
                  </a:srgbClr>
                </a:solidFill>
              </a:rPr>
              <a:pPr/>
              <a:t>03/04/2020</a:t>
            </a:fld>
            <a:endParaRPr lang="en-GB">
              <a:solidFill>
                <a:srgbClr val="E3DED1">
                  <a:shade val="50000"/>
                </a:srgbClr>
              </a:solidFill>
            </a:endParaRPr>
          </a:p>
        </p:txBody>
      </p:sp>
      <p:sp>
        <p:nvSpPr>
          <p:cNvPr id="5" name="Footer Placeholder 4"/>
          <p:cNvSpPr>
            <a:spLocks noGrp="1"/>
          </p:cNvSpPr>
          <p:nvPr>
            <p:ph type="ftr" sz="quarter" idx="11"/>
          </p:nvPr>
        </p:nvSpPr>
        <p:spPr/>
        <p:txBody>
          <a:bodyPr/>
          <a:lstStyle/>
          <a:p>
            <a:endParaRPr lang="en-GB">
              <a:solidFill>
                <a:srgbClr val="E3DED1">
                  <a:shade val="50000"/>
                </a:srgbClr>
              </a:solidFill>
            </a:endParaRPr>
          </a:p>
        </p:txBody>
      </p:sp>
      <p:sp>
        <p:nvSpPr>
          <p:cNvPr id="6" name="Slide Number Placeholder 5"/>
          <p:cNvSpPr>
            <a:spLocks noGrp="1"/>
          </p:cNvSpPr>
          <p:nvPr>
            <p:ph type="sldNum" sz="quarter" idx="12"/>
          </p:nvPr>
        </p:nvSpPr>
        <p:spPr/>
        <p:txBody>
          <a:bodyPr/>
          <a:lstStyle/>
          <a:p>
            <a:fld id="{69174E0E-E8DA-46ED-9ED0-FB678741A3F4}" type="slidenum">
              <a:rPr lang="en-GB" smtClean="0">
                <a:solidFill>
                  <a:srgbClr val="E3DED1">
                    <a:shade val="50000"/>
                  </a:srgbClr>
                </a:solidFill>
              </a:rPr>
              <a:pPr/>
              <a:t>‹#›</a:t>
            </a:fld>
            <a:endParaRPr lang="en-GB">
              <a:solidFill>
                <a:srgbClr val="E3DED1">
                  <a:shade val="50000"/>
                </a:srgbClr>
              </a:solidFill>
            </a:endParaRPr>
          </a:p>
        </p:txBody>
      </p:sp>
    </p:spTree>
    <p:extLst>
      <p:ext uri="{BB962C8B-B14F-4D97-AF65-F5344CB8AC3E}">
        <p14:creationId xmlns:p14="http://schemas.microsoft.com/office/powerpoint/2010/main" val="898429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356F4D-1EDD-4A4F-AE7C-41B6CF0A4DB2}" type="datetimeFigureOut">
              <a:rPr lang="en-GB" smtClean="0">
                <a:solidFill>
                  <a:srgbClr val="E3DED1">
                    <a:shade val="50000"/>
                  </a:srgbClr>
                </a:solidFill>
              </a:rPr>
              <a:pPr/>
              <a:t>03/04/2020</a:t>
            </a:fld>
            <a:endParaRPr lang="en-GB">
              <a:solidFill>
                <a:srgbClr val="E3DED1">
                  <a:shade val="50000"/>
                </a:srgbClr>
              </a:solidFill>
            </a:endParaRPr>
          </a:p>
        </p:txBody>
      </p:sp>
      <p:sp>
        <p:nvSpPr>
          <p:cNvPr id="6" name="Footer Placeholder 5"/>
          <p:cNvSpPr>
            <a:spLocks noGrp="1"/>
          </p:cNvSpPr>
          <p:nvPr>
            <p:ph type="ftr" sz="quarter" idx="11"/>
          </p:nvPr>
        </p:nvSpPr>
        <p:spPr/>
        <p:txBody>
          <a:bodyPr/>
          <a:lstStyle/>
          <a:p>
            <a:endParaRPr lang="en-GB">
              <a:solidFill>
                <a:srgbClr val="E3DED1">
                  <a:shade val="50000"/>
                </a:srgbClr>
              </a:solidFill>
            </a:endParaRPr>
          </a:p>
        </p:txBody>
      </p:sp>
      <p:sp>
        <p:nvSpPr>
          <p:cNvPr id="7" name="Slide Number Placeholder 6"/>
          <p:cNvSpPr>
            <a:spLocks noGrp="1"/>
          </p:cNvSpPr>
          <p:nvPr>
            <p:ph type="sldNum" sz="quarter" idx="12"/>
          </p:nvPr>
        </p:nvSpPr>
        <p:spPr/>
        <p:txBody>
          <a:bodyPr/>
          <a:lstStyle/>
          <a:p>
            <a:fld id="{69174E0E-E8DA-46ED-9ED0-FB678741A3F4}" type="slidenum">
              <a:rPr lang="en-GB" smtClean="0">
                <a:solidFill>
                  <a:srgbClr val="E3DED1">
                    <a:shade val="50000"/>
                  </a:srgbClr>
                </a:solidFill>
              </a:rPr>
              <a:pPr/>
              <a:t>‹#›</a:t>
            </a:fld>
            <a:endParaRPr lang="en-GB">
              <a:solidFill>
                <a:srgbClr val="E3DED1">
                  <a:shade val="50000"/>
                </a:srgbClr>
              </a:solidFill>
            </a:endParaRPr>
          </a:p>
        </p:txBody>
      </p:sp>
    </p:spTree>
    <p:extLst>
      <p:ext uri="{BB962C8B-B14F-4D97-AF65-F5344CB8AC3E}">
        <p14:creationId xmlns:p14="http://schemas.microsoft.com/office/powerpoint/2010/main" val="2047016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D356F4D-1EDD-4A4F-AE7C-41B6CF0A4DB2}" type="datetimeFigureOut">
              <a:rPr lang="en-GB" smtClean="0">
                <a:solidFill>
                  <a:srgbClr val="E3DED1">
                    <a:shade val="50000"/>
                  </a:srgbClr>
                </a:solidFill>
              </a:rPr>
              <a:pPr/>
              <a:t>03/04/2020</a:t>
            </a:fld>
            <a:endParaRPr lang="en-GB">
              <a:solidFill>
                <a:srgbClr val="E3DED1">
                  <a:shade val="50000"/>
                </a:srgbClr>
              </a:solidFill>
            </a:endParaRPr>
          </a:p>
        </p:txBody>
      </p:sp>
      <p:sp>
        <p:nvSpPr>
          <p:cNvPr id="8" name="Footer Placeholder 7"/>
          <p:cNvSpPr>
            <a:spLocks noGrp="1"/>
          </p:cNvSpPr>
          <p:nvPr>
            <p:ph type="ftr" sz="quarter" idx="11"/>
          </p:nvPr>
        </p:nvSpPr>
        <p:spPr/>
        <p:txBody>
          <a:bodyPr/>
          <a:lstStyle/>
          <a:p>
            <a:endParaRPr lang="en-GB">
              <a:solidFill>
                <a:srgbClr val="E3DED1">
                  <a:shade val="50000"/>
                </a:srgbClr>
              </a:solidFill>
            </a:endParaRPr>
          </a:p>
        </p:txBody>
      </p:sp>
      <p:sp>
        <p:nvSpPr>
          <p:cNvPr id="9" name="Slide Number Placeholder 8"/>
          <p:cNvSpPr>
            <a:spLocks noGrp="1"/>
          </p:cNvSpPr>
          <p:nvPr>
            <p:ph type="sldNum" sz="quarter" idx="12"/>
          </p:nvPr>
        </p:nvSpPr>
        <p:spPr/>
        <p:txBody>
          <a:bodyPr/>
          <a:lstStyle/>
          <a:p>
            <a:fld id="{69174E0E-E8DA-46ED-9ED0-FB678741A3F4}" type="slidenum">
              <a:rPr lang="en-GB" smtClean="0">
                <a:solidFill>
                  <a:srgbClr val="E3DED1">
                    <a:shade val="50000"/>
                  </a:srgbClr>
                </a:solidFill>
              </a:rPr>
              <a:pPr/>
              <a:t>‹#›</a:t>
            </a:fld>
            <a:endParaRPr lang="en-GB">
              <a:solidFill>
                <a:srgbClr val="E3DED1">
                  <a:shade val="50000"/>
                </a:srgbClr>
              </a:solidFill>
            </a:endParaRPr>
          </a:p>
        </p:txBody>
      </p:sp>
    </p:spTree>
    <p:extLst>
      <p:ext uri="{BB962C8B-B14F-4D97-AF65-F5344CB8AC3E}">
        <p14:creationId xmlns:p14="http://schemas.microsoft.com/office/powerpoint/2010/main" val="160351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D356F4D-1EDD-4A4F-AE7C-41B6CF0A4DB2}" type="datetimeFigureOut">
              <a:rPr lang="en-GB" smtClean="0">
                <a:solidFill>
                  <a:srgbClr val="E3DED1">
                    <a:shade val="50000"/>
                  </a:srgbClr>
                </a:solidFill>
              </a:rPr>
              <a:pPr/>
              <a:t>03/04/2020</a:t>
            </a:fld>
            <a:endParaRPr lang="en-GB">
              <a:solidFill>
                <a:srgbClr val="E3DED1">
                  <a:shade val="50000"/>
                </a:srgbClr>
              </a:solidFill>
            </a:endParaRPr>
          </a:p>
        </p:txBody>
      </p:sp>
      <p:sp>
        <p:nvSpPr>
          <p:cNvPr id="4" name="Footer Placeholder 3"/>
          <p:cNvSpPr>
            <a:spLocks noGrp="1"/>
          </p:cNvSpPr>
          <p:nvPr>
            <p:ph type="ftr" sz="quarter" idx="11"/>
          </p:nvPr>
        </p:nvSpPr>
        <p:spPr/>
        <p:txBody>
          <a:bodyPr/>
          <a:lstStyle/>
          <a:p>
            <a:endParaRPr lang="en-GB">
              <a:solidFill>
                <a:srgbClr val="E3DED1">
                  <a:shade val="50000"/>
                </a:srgbClr>
              </a:solidFill>
            </a:endParaRPr>
          </a:p>
        </p:txBody>
      </p:sp>
      <p:sp>
        <p:nvSpPr>
          <p:cNvPr id="5" name="Slide Number Placeholder 4"/>
          <p:cNvSpPr>
            <a:spLocks noGrp="1"/>
          </p:cNvSpPr>
          <p:nvPr>
            <p:ph type="sldNum" sz="quarter" idx="12"/>
          </p:nvPr>
        </p:nvSpPr>
        <p:spPr/>
        <p:txBody>
          <a:bodyPr/>
          <a:lstStyle/>
          <a:p>
            <a:fld id="{69174E0E-E8DA-46ED-9ED0-FB678741A3F4}" type="slidenum">
              <a:rPr lang="en-GB" smtClean="0">
                <a:solidFill>
                  <a:srgbClr val="E3DED1">
                    <a:shade val="50000"/>
                  </a:srgbClr>
                </a:solidFill>
              </a:rPr>
              <a:pPr/>
              <a:t>‹#›</a:t>
            </a:fld>
            <a:endParaRPr lang="en-GB">
              <a:solidFill>
                <a:srgbClr val="E3DED1">
                  <a:shade val="50000"/>
                </a:srgbClr>
              </a:solidFill>
            </a:endParaRPr>
          </a:p>
        </p:txBody>
      </p:sp>
    </p:spTree>
    <p:extLst>
      <p:ext uri="{BB962C8B-B14F-4D97-AF65-F5344CB8AC3E}">
        <p14:creationId xmlns:p14="http://schemas.microsoft.com/office/powerpoint/2010/main" val="3725407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Date Placeholder 1"/>
          <p:cNvSpPr>
            <a:spLocks noGrp="1"/>
          </p:cNvSpPr>
          <p:nvPr>
            <p:ph type="dt" sz="half" idx="10"/>
          </p:nvPr>
        </p:nvSpPr>
        <p:spPr/>
        <p:txBody>
          <a:bodyPr/>
          <a:lstStyle/>
          <a:p>
            <a:fld id="{3D356F4D-1EDD-4A4F-AE7C-41B6CF0A4DB2}" type="datetimeFigureOut">
              <a:rPr lang="en-GB" smtClean="0">
                <a:solidFill>
                  <a:srgbClr val="E3DED1">
                    <a:shade val="50000"/>
                  </a:srgbClr>
                </a:solidFill>
              </a:rPr>
              <a:pPr/>
              <a:t>03/04/2020</a:t>
            </a:fld>
            <a:endParaRPr lang="en-GB">
              <a:solidFill>
                <a:srgbClr val="E3DED1">
                  <a:shade val="50000"/>
                </a:srgbClr>
              </a:solidFill>
            </a:endParaRPr>
          </a:p>
        </p:txBody>
      </p:sp>
      <p:sp>
        <p:nvSpPr>
          <p:cNvPr id="3" name="Footer Placeholder 2"/>
          <p:cNvSpPr>
            <a:spLocks noGrp="1"/>
          </p:cNvSpPr>
          <p:nvPr>
            <p:ph type="ftr" sz="quarter" idx="11"/>
          </p:nvPr>
        </p:nvSpPr>
        <p:spPr/>
        <p:txBody>
          <a:bodyPr/>
          <a:lstStyle/>
          <a:p>
            <a:endParaRPr lang="en-GB">
              <a:solidFill>
                <a:srgbClr val="E3DED1">
                  <a:shade val="50000"/>
                </a:srgbClr>
              </a:solidFill>
            </a:endParaRPr>
          </a:p>
        </p:txBody>
      </p:sp>
      <p:sp>
        <p:nvSpPr>
          <p:cNvPr id="4" name="Slide Number Placeholder 3"/>
          <p:cNvSpPr>
            <a:spLocks noGrp="1"/>
          </p:cNvSpPr>
          <p:nvPr>
            <p:ph type="sldNum" sz="quarter" idx="12"/>
          </p:nvPr>
        </p:nvSpPr>
        <p:spPr/>
        <p:txBody>
          <a:bodyPr/>
          <a:lstStyle/>
          <a:p>
            <a:fld id="{69174E0E-E8DA-46ED-9ED0-FB678741A3F4}" type="slidenum">
              <a:rPr lang="en-GB" smtClean="0">
                <a:solidFill>
                  <a:srgbClr val="E3DED1">
                    <a:shade val="50000"/>
                  </a:srgbClr>
                </a:solidFill>
              </a:rPr>
              <a:pPr/>
              <a:t>‹#›</a:t>
            </a:fld>
            <a:endParaRPr lang="en-GB">
              <a:solidFill>
                <a:srgbClr val="E3DED1">
                  <a:shade val="50000"/>
                </a:srgbClr>
              </a:solidFill>
            </a:endParaRPr>
          </a:p>
        </p:txBody>
      </p:sp>
    </p:spTree>
    <p:extLst>
      <p:ext uri="{BB962C8B-B14F-4D97-AF65-F5344CB8AC3E}">
        <p14:creationId xmlns:p14="http://schemas.microsoft.com/office/powerpoint/2010/main" val="1734854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356F4D-1EDD-4A4F-AE7C-41B6CF0A4DB2}" type="datetimeFigureOut">
              <a:rPr lang="en-GB" smtClean="0">
                <a:solidFill>
                  <a:srgbClr val="E3DED1">
                    <a:shade val="50000"/>
                  </a:srgbClr>
                </a:solidFill>
              </a:rPr>
              <a:pPr/>
              <a:t>03/04/2020</a:t>
            </a:fld>
            <a:endParaRPr lang="en-GB">
              <a:solidFill>
                <a:srgbClr val="E3DED1">
                  <a:shade val="50000"/>
                </a:srgbClr>
              </a:solidFill>
            </a:endParaRPr>
          </a:p>
        </p:txBody>
      </p:sp>
      <p:sp>
        <p:nvSpPr>
          <p:cNvPr id="6" name="Footer Placeholder 5"/>
          <p:cNvSpPr>
            <a:spLocks noGrp="1"/>
          </p:cNvSpPr>
          <p:nvPr>
            <p:ph type="ftr" sz="quarter" idx="11"/>
          </p:nvPr>
        </p:nvSpPr>
        <p:spPr/>
        <p:txBody>
          <a:bodyPr/>
          <a:lstStyle/>
          <a:p>
            <a:endParaRPr lang="en-GB">
              <a:solidFill>
                <a:srgbClr val="E3DED1">
                  <a:shade val="50000"/>
                </a:srgbClr>
              </a:solidFill>
            </a:endParaRPr>
          </a:p>
        </p:txBody>
      </p:sp>
      <p:sp>
        <p:nvSpPr>
          <p:cNvPr id="7" name="Slide Number Placeholder 6"/>
          <p:cNvSpPr>
            <a:spLocks noGrp="1"/>
          </p:cNvSpPr>
          <p:nvPr>
            <p:ph type="sldNum" sz="quarter" idx="12"/>
          </p:nvPr>
        </p:nvSpPr>
        <p:spPr/>
        <p:txBody>
          <a:bodyPr/>
          <a:lstStyle/>
          <a:p>
            <a:fld id="{69174E0E-E8DA-46ED-9ED0-FB678741A3F4}" type="slidenum">
              <a:rPr lang="en-GB" smtClean="0">
                <a:solidFill>
                  <a:srgbClr val="E3DED1">
                    <a:shade val="50000"/>
                  </a:srgbClr>
                </a:solidFill>
              </a:rPr>
              <a:pPr/>
              <a:t>‹#›</a:t>
            </a:fld>
            <a:endParaRPr lang="en-GB">
              <a:solidFill>
                <a:srgbClr val="E3DED1">
                  <a:shade val="50000"/>
                </a:srgbClr>
              </a:solidFill>
            </a:endParaRPr>
          </a:p>
        </p:txBody>
      </p:sp>
    </p:spTree>
    <p:extLst>
      <p:ext uri="{BB962C8B-B14F-4D97-AF65-F5344CB8AC3E}">
        <p14:creationId xmlns:p14="http://schemas.microsoft.com/office/powerpoint/2010/main" val="2741984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23"/>
          <p:cNvSpPr>
            <a:spLocks noGrp="1"/>
          </p:cNvSpPr>
          <p:nvPr>
            <p:ph type="dt" sz="half" idx="10"/>
          </p:nvPr>
        </p:nvSpPr>
        <p:spPr/>
        <p:txBody>
          <a:bodyPr/>
          <a:lstStyle>
            <a:lvl1pPr>
              <a:defRPr/>
            </a:lvl1pPr>
          </a:lstStyle>
          <a:p>
            <a:pPr>
              <a:defRPr/>
            </a:pPr>
            <a:fld id="{CC960945-C9E0-4592-BB2E-82F2E6B130DE}" type="datetimeFigureOut">
              <a:rPr lang="en-US">
                <a:solidFill>
                  <a:srgbClr val="FEFAC9"/>
                </a:solidFill>
              </a:rPr>
              <a:pPr>
                <a:defRPr/>
              </a:pPr>
              <a:t>4/3/2020</a:t>
            </a:fld>
            <a:endParaRPr lang="en-GB">
              <a:solidFill>
                <a:srgbClr val="FEFAC9"/>
              </a:solidFill>
            </a:endParaRPr>
          </a:p>
        </p:txBody>
      </p:sp>
      <p:sp>
        <p:nvSpPr>
          <p:cNvPr id="5" name="Footer Placeholder 9"/>
          <p:cNvSpPr>
            <a:spLocks noGrp="1"/>
          </p:cNvSpPr>
          <p:nvPr>
            <p:ph type="ftr" sz="quarter" idx="11"/>
          </p:nvPr>
        </p:nvSpPr>
        <p:spPr/>
        <p:txBody>
          <a:bodyPr/>
          <a:lstStyle>
            <a:lvl1pPr>
              <a:defRPr/>
            </a:lvl1pPr>
          </a:lstStyle>
          <a:p>
            <a:pPr>
              <a:defRPr/>
            </a:pPr>
            <a:endParaRPr lang="en-GB">
              <a:solidFill>
                <a:srgbClr val="FEFAC9"/>
              </a:solidFill>
            </a:endParaRPr>
          </a:p>
        </p:txBody>
      </p:sp>
      <p:sp>
        <p:nvSpPr>
          <p:cNvPr id="6" name="Slide Number Placeholder 21"/>
          <p:cNvSpPr>
            <a:spLocks noGrp="1"/>
          </p:cNvSpPr>
          <p:nvPr>
            <p:ph type="sldNum" sz="quarter" idx="12"/>
          </p:nvPr>
        </p:nvSpPr>
        <p:spPr/>
        <p:txBody>
          <a:bodyPr/>
          <a:lstStyle>
            <a:lvl1pPr>
              <a:defRPr/>
            </a:lvl1pPr>
          </a:lstStyle>
          <a:p>
            <a:pPr>
              <a:defRPr/>
            </a:pPr>
            <a:fld id="{82752B20-01D2-468D-BD64-A93D203D52C9}" type="slidenum">
              <a:rPr lang="en-GB">
                <a:solidFill>
                  <a:srgbClr val="FEFAC9"/>
                </a:solidFill>
              </a:rPr>
              <a:pPr>
                <a:defRPr/>
              </a:pPr>
              <a:t>‹#›</a:t>
            </a:fld>
            <a:endParaRPr lang="en-GB">
              <a:solidFill>
                <a:srgbClr val="FEFAC9"/>
              </a:solidFill>
            </a:endParaRPr>
          </a:p>
        </p:txBody>
      </p:sp>
    </p:spTree>
    <p:extLst>
      <p:ext uri="{BB962C8B-B14F-4D97-AF65-F5344CB8AC3E}">
        <p14:creationId xmlns:p14="http://schemas.microsoft.com/office/powerpoint/2010/main" val="8029561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356F4D-1EDD-4A4F-AE7C-41B6CF0A4DB2}" type="datetimeFigureOut">
              <a:rPr lang="en-GB" smtClean="0">
                <a:solidFill>
                  <a:srgbClr val="E3DED1">
                    <a:shade val="50000"/>
                  </a:srgbClr>
                </a:solidFill>
              </a:rPr>
              <a:pPr/>
              <a:t>03/04/2020</a:t>
            </a:fld>
            <a:endParaRPr lang="en-GB">
              <a:solidFill>
                <a:srgbClr val="E3DED1">
                  <a:shade val="50000"/>
                </a:srgbClr>
              </a:solidFill>
            </a:endParaRPr>
          </a:p>
        </p:txBody>
      </p:sp>
      <p:sp>
        <p:nvSpPr>
          <p:cNvPr id="6" name="Footer Placeholder 5"/>
          <p:cNvSpPr>
            <a:spLocks noGrp="1"/>
          </p:cNvSpPr>
          <p:nvPr>
            <p:ph type="ftr" sz="quarter" idx="11"/>
          </p:nvPr>
        </p:nvSpPr>
        <p:spPr/>
        <p:txBody>
          <a:bodyPr/>
          <a:lstStyle/>
          <a:p>
            <a:endParaRPr lang="en-GB">
              <a:solidFill>
                <a:srgbClr val="E3DED1">
                  <a:shade val="50000"/>
                </a:srgbClr>
              </a:solidFill>
            </a:endParaRPr>
          </a:p>
        </p:txBody>
      </p:sp>
      <p:sp>
        <p:nvSpPr>
          <p:cNvPr id="7" name="Slide Number Placeholder 6"/>
          <p:cNvSpPr>
            <a:spLocks noGrp="1"/>
          </p:cNvSpPr>
          <p:nvPr>
            <p:ph type="sldNum" sz="quarter" idx="12"/>
          </p:nvPr>
        </p:nvSpPr>
        <p:spPr/>
        <p:txBody>
          <a:bodyPr/>
          <a:lstStyle/>
          <a:p>
            <a:fld id="{69174E0E-E8DA-46ED-9ED0-FB678741A3F4}" type="slidenum">
              <a:rPr lang="en-GB" smtClean="0">
                <a:solidFill>
                  <a:srgbClr val="E3DED1">
                    <a:shade val="50000"/>
                  </a:srgbClr>
                </a:solidFill>
              </a:rPr>
              <a:pPr/>
              <a:t>‹#›</a:t>
            </a:fld>
            <a:endParaRPr lang="en-GB">
              <a:solidFill>
                <a:srgbClr val="E3DED1">
                  <a:shade val="50000"/>
                </a:srgbClr>
              </a:solidFill>
            </a:endParaRP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extLst>
      <p:ext uri="{BB962C8B-B14F-4D97-AF65-F5344CB8AC3E}">
        <p14:creationId xmlns:p14="http://schemas.microsoft.com/office/powerpoint/2010/main" val="2826514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356F4D-1EDD-4A4F-AE7C-41B6CF0A4DB2}" type="datetimeFigureOut">
              <a:rPr lang="en-GB" smtClean="0">
                <a:solidFill>
                  <a:srgbClr val="E3DED1">
                    <a:shade val="50000"/>
                  </a:srgbClr>
                </a:solidFill>
              </a:rPr>
              <a:pPr/>
              <a:t>03/04/2020</a:t>
            </a:fld>
            <a:endParaRPr lang="en-GB">
              <a:solidFill>
                <a:srgbClr val="E3DED1">
                  <a:shade val="50000"/>
                </a:srgbClr>
              </a:solidFill>
            </a:endParaRPr>
          </a:p>
        </p:txBody>
      </p:sp>
      <p:sp>
        <p:nvSpPr>
          <p:cNvPr id="5" name="Footer Placeholder 4"/>
          <p:cNvSpPr>
            <a:spLocks noGrp="1"/>
          </p:cNvSpPr>
          <p:nvPr>
            <p:ph type="ftr" sz="quarter" idx="11"/>
          </p:nvPr>
        </p:nvSpPr>
        <p:spPr/>
        <p:txBody>
          <a:bodyPr/>
          <a:lstStyle/>
          <a:p>
            <a:endParaRPr lang="en-GB">
              <a:solidFill>
                <a:srgbClr val="E3DED1">
                  <a:shade val="50000"/>
                </a:srgbClr>
              </a:solidFill>
            </a:endParaRPr>
          </a:p>
        </p:txBody>
      </p:sp>
      <p:sp>
        <p:nvSpPr>
          <p:cNvPr id="6" name="Slide Number Placeholder 5"/>
          <p:cNvSpPr>
            <a:spLocks noGrp="1"/>
          </p:cNvSpPr>
          <p:nvPr>
            <p:ph type="sldNum" sz="quarter" idx="12"/>
          </p:nvPr>
        </p:nvSpPr>
        <p:spPr/>
        <p:txBody>
          <a:bodyPr/>
          <a:lstStyle/>
          <a:p>
            <a:fld id="{69174E0E-E8DA-46ED-9ED0-FB678741A3F4}" type="slidenum">
              <a:rPr lang="en-GB" smtClean="0">
                <a:solidFill>
                  <a:srgbClr val="E3DED1">
                    <a:shade val="50000"/>
                  </a:srgbClr>
                </a:solidFill>
              </a:rPr>
              <a:pPr/>
              <a:t>‹#›</a:t>
            </a:fld>
            <a:endParaRPr lang="en-GB">
              <a:solidFill>
                <a:srgbClr val="E3DED1">
                  <a:shade val="50000"/>
                </a:srgbClr>
              </a:solidFill>
            </a:endParaRPr>
          </a:p>
        </p:txBody>
      </p:sp>
    </p:spTree>
    <p:extLst>
      <p:ext uri="{BB962C8B-B14F-4D97-AF65-F5344CB8AC3E}">
        <p14:creationId xmlns:p14="http://schemas.microsoft.com/office/powerpoint/2010/main" val="3374249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356F4D-1EDD-4A4F-AE7C-41B6CF0A4DB2}" type="datetimeFigureOut">
              <a:rPr lang="en-GB" smtClean="0">
                <a:solidFill>
                  <a:srgbClr val="E3DED1">
                    <a:shade val="50000"/>
                  </a:srgbClr>
                </a:solidFill>
              </a:rPr>
              <a:pPr/>
              <a:t>03/04/2020</a:t>
            </a:fld>
            <a:endParaRPr lang="en-GB">
              <a:solidFill>
                <a:srgbClr val="E3DED1">
                  <a:shade val="50000"/>
                </a:srgbClr>
              </a:solidFill>
            </a:endParaRPr>
          </a:p>
        </p:txBody>
      </p:sp>
      <p:sp>
        <p:nvSpPr>
          <p:cNvPr id="5" name="Footer Placeholder 4"/>
          <p:cNvSpPr>
            <a:spLocks noGrp="1"/>
          </p:cNvSpPr>
          <p:nvPr>
            <p:ph type="ftr" sz="quarter" idx="11"/>
          </p:nvPr>
        </p:nvSpPr>
        <p:spPr/>
        <p:txBody>
          <a:bodyPr/>
          <a:lstStyle/>
          <a:p>
            <a:endParaRPr lang="en-GB">
              <a:solidFill>
                <a:srgbClr val="E3DED1">
                  <a:shade val="50000"/>
                </a:srgbClr>
              </a:solidFill>
            </a:endParaRPr>
          </a:p>
        </p:txBody>
      </p:sp>
      <p:sp>
        <p:nvSpPr>
          <p:cNvPr id="6" name="Slide Number Placeholder 5"/>
          <p:cNvSpPr>
            <a:spLocks noGrp="1"/>
          </p:cNvSpPr>
          <p:nvPr>
            <p:ph type="sldNum" sz="quarter" idx="12"/>
          </p:nvPr>
        </p:nvSpPr>
        <p:spPr/>
        <p:txBody>
          <a:bodyPr/>
          <a:lstStyle/>
          <a:p>
            <a:fld id="{69174E0E-E8DA-46ED-9ED0-FB678741A3F4}" type="slidenum">
              <a:rPr lang="en-GB" smtClean="0">
                <a:solidFill>
                  <a:srgbClr val="E3DED1">
                    <a:shade val="50000"/>
                  </a:srgbClr>
                </a:solidFill>
              </a:rPr>
              <a:pPr/>
              <a:t>‹#›</a:t>
            </a:fld>
            <a:endParaRPr lang="en-GB">
              <a:solidFill>
                <a:srgbClr val="E3DED1">
                  <a:shade val="50000"/>
                </a:srgbClr>
              </a:solidFill>
            </a:endParaRPr>
          </a:p>
        </p:txBody>
      </p:sp>
    </p:spTree>
    <p:extLst>
      <p:ext uri="{BB962C8B-B14F-4D97-AF65-F5344CB8AC3E}">
        <p14:creationId xmlns:p14="http://schemas.microsoft.com/office/powerpoint/2010/main" val="138538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23"/>
          <p:cNvSpPr>
            <a:spLocks noGrp="1"/>
          </p:cNvSpPr>
          <p:nvPr>
            <p:ph type="dt" sz="half" idx="10"/>
          </p:nvPr>
        </p:nvSpPr>
        <p:spPr/>
        <p:txBody>
          <a:bodyPr/>
          <a:lstStyle>
            <a:lvl1pPr>
              <a:defRPr/>
            </a:lvl1pPr>
          </a:lstStyle>
          <a:p>
            <a:pPr>
              <a:defRPr/>
            </a:pPr>
            <a:fld id="{64DE9C67-BDC5-4E47-899F-36CD3E0E6D81}" type="datetimeFigureOut">
              <a:rPr lang="en-US">
                <a:solidFill>
                  <a:srgbClr val="FEFAC9"/>
                </a:solidFill>
              </a:rPr>
              <a:pPr>
                <a:defRPr/>
              </a:pPr>
              <a:t>4/3/2020</a:t>
            </a:fld>
            <a:endParaRPr lang="en-GB">
              <a:solidFill>
                <a:srgbClr val="FEFAC9"/>
              </a:solidFill>
            </a:endParaRPr>
          </a:p>
        </p:txBody>
      </p:sp>
      <p:sp>
        <p:nvSpPr>
          <p:cNvPr id="5" name="Footer Placeholder 9"/>
          <p:cNvSpPr>
            <a:spLocks noGrp="1"/>
          </p:cNvSpPr>
          <p:nvPr>
            <p:ph type="ftr" sz="quarter" idx="11"/>
          </p:nvPr>
        </p:nvSpPr>
        <p:spPr/>
        <p:txBody>
          <a:bodyPr/>
          <a:lstStyle>
            <a:lvl1pPr>
              <a:defRPr/>
            </a:lvl1pPr>
          </a:lstStyle>
          <a:p>
            <a:pPr>
              <a:defRPr/>
            </a:pPr>
            <a:endParaRPr lang="en-GB">
              <a:solidFill>
                <a:srgbClr val="FEFAC9"/>
              </a:solidFill>
            </a:endParaRPr>
          </a:p>
        </p:txBody>
      </p:sp>
      <p:sp>
        <p:nvSpPr>
          <p:cNvPr id="6" name="Slide Number Placeholder 21"/>
          <p:cNvSpPr>
            <a:spLocks noGrp="1"/>
          </p:cNvSpPr>
          <p:nvPr>
            <p:ph type="sldNum" sz="quarter" idx="12"/>
          </p:nvPr>
        </p:nvSpPr>
        <p:spPr/>
        <p:txBody>
          <a:bodyPr/>
          <a:lstStyle>
            <a:lvl1pPr>
              <a:defRPr/>
            </a:lvl1pPr>
          </a:lstStyle>
          <a:p>
            <a:pPr>
              <a:defRPr/>
            </a:pPr>
            <a:fld id="{AB70A12C-6558-4E3B-A69A-47E6BE58FEB1}" type="slidenum">
              <a:rPr lang="en-GB">
                <a:solidFill>
                  <a:srgbClr val="FEFAC9"/>
                </a:solidFill>
              </a:rPr>
              <a:pPr>
                <a:defRPr/>
              </a:pPr>
              <a:t>‹#›</a:t>
            </a:fld>
            <a:endParaRPr lang="en-GB">
              <a:solidFill>
                <a:srgbClr val="FEFAC9"/>
              </a:solidFill>
            </a:endParaRPr>
          </a:p>
        </p:txBody>
      </p:sp>
    </p:spTree>
    <p:extLst>
      <p:ext uri="{BB962C8B-B14F-4D97-AF65-F5344CB8AC3E}">
        <p14:creationId xmlns:p14="http://schemas.microsoft.com/office/powerpoint/2010/main" val="918539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447800"/>
            <a:ext cx="40386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447800"/>
            <a:ext cx="40386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23"/>
          <p:cNvSpPr>
            <a:spLocks noGrp="1"/>
          </p:cNvSpPr>
          <p:nvPr>
            <p:ph type="dt" sz="half" idx="10"/>
          </p:nvPr>
        </p:nvSpPr>
        <p:spPr/>
        <p:txBody>
          <a:bodyPr/>
          <a:lstStyle>
            <a:lvl1pPr>
              <a:defRPr/>
            </a:lvl1pPr>
          </a:lstStyle>
          <a:p>
            <a:pPr>
              <a:defRPr/>
            </a:pPr>
            <a:fld id="{8BEDA574-FA3C-44BB-97FE-CC243B843420}" type="datetimeFigureOut">
              <a:rPr lang="en-US">
                <a:solidFill>
                  <a:srgbClr val="FEFAC9"/>
                </a:solidFill>
              </a:rPr>
              <a:pPr>
                <a:defRPr/>
              </a:pPr>
              <a:t>4/3/2020</a:t>
            </a:fld>
            <a:endParaRPr lang="en-GB">
              <a:solidFill>
                <a:srgbClr val="FEFAC9"/>
              </a:solidFill>
            </a:endParaRPr>
          </a:p>
        </p:txBody>
      </p:sp>
      <p:sp>
        <p:nvSpPr>
          <p:cNvPr id="6" name="Footer Placeholder 9"/>
          <p:cNvSpPr>
            <a:spLocks noGrp="1"/>
          </p:cNvSpPr>
          <p:nvPr>
            <p:ph type="ftr" sz="quarter" idx="11"/>
          </p:nvPr>
        </p:nvSpPr>
        <p:spPr/>
        <p:txBody>
          <a:bodyPr/>
          <a:lstStyle>
            <a:lvl1pPr>
              <a:defRPr/>
            </a:lvl1pPr>
          </a:lstStyle>
          <a:p>
            <a:pPr>
              <a:defRPr/>
            </a:pPr>
            <a:endParaRPr lang="en-GB">
              <a:solidFill>
                <a:srgbClr val="FEFAC9"/>
              </a:solidFill>
            </a:endParaRPr>
          </a:p>
        </p:txBody>
      </p:sp>
      <p:sp>
        <p:nvSpPr>
          <p:cNvPr id="7" name="Slide Number Placeholder 21"/>
          <p:cNvSpPr>
            <a:spLocks noGrp="1"/>
          </p:cNvSpPr>
          <p:nvPr>
            <p:ph type="sldNum" sz="quarter" idx="12"/>
          </p:nvPr>
        </p:nvSpPr>
        <p:spPr/>
        <p:txBody>
          <a:bodyPr/>
          <a:lstStyle>
            <a:lvl1pPr>
              <a:defRPr/>
            </a:lvl1pPr>
          </a:lstStyle>
          <a:p>
            <a:pPr>
              <a:defRPr/>
            </a:pPr>
            <a:fld id="{A025D194-3FD7-4735-897C-F67CCD936AA8}" type="slidenum">
              <a:rPr lang="en-GB">
                <a:solidFill>
                  <a:srgbClr val="FEFAC9"/>
                </a:solidFill>
              </a:rPr>
              <a:pPr>
                <a:defRPr/>
              </a:pPr>
              <a:t>‹#›</a:t>
            </a:fld>
            <a:endParaRPr lang="en-GB">
              <a:solidFill>
                <a:srgbClr val="FEFAC9"/>
              </a:solidFill>
            </a:endParaRPr>
          </a:p>
        </p:txBody>
      </p:sp>
    </p:spTree>
    <p:extLst>
      <p:ext uri="{BB962C8B-B14F-4D97-AF65-F5344CB8AC3E}">
        <p14:creationId xmlns:p14="http://schemas.microsoft.com/office/powerpoint/2010/main" val="145622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23"/>
          <p:cNvSpPr>
            <a:spLocks noGrp="1"/>
          </p:cNvSpPr>
          <p:nvPr>
            <p:ph type="dt" sz="half" idx="10"/>
          </p:nvPr>
        </p:nvSpPr>
        <p:spPr/>
        <p:txBody>
          <a:bodyPr/>
          <a:lstStyle>
            <a:lvl1pPr>
              <a:defRPr/>
            </a:lvl1pPr>
          </a:lstStyle>
          <a:p>
            <a:pPr>
              <a:defRPr/>
            </a:pPr>
            <a:fld id="{D2170611-DC91-4B9D-8CF1-A39E0F7354F2}" type="datetimeFigureOut">
              <a:rPr lang="en-US">
                <a:solidFill>
                  <a:srgbClr val="FEFAC9"/>
                </a:solidFill>
              </a:rPr>
              <a:pPr>
                <a:defRPr/>
              </a:pPr>
              <a:t>4/3/2020</a:t>
            </a:fld>
            <a:endParaRPr lang="en-GB">
              <a:solidFill>
                <a:srgbClr val="FEFAC9"/>
              </a:solidFill>
            </a:endParaRPr>
          </a:p>
        </p:txBody>
      </p:sp>
      <p:sp>
        <p:nvSpPr>
          <p:cNvPr id="8" name="Footer Placeholder 9"/>
          <p:cNvSpPr>
            <a:spLocks noGrp="1"/>
          </p:cNvSpPr>
          <p:nvPr>
            <p:ph type="ftr" sz="quarter" idx="11"/>
          </p:nvPr>
        </p:nvSpPr>
        <p:spPr/>
        <p:txBody>
          <a:bodyPr/>
          <a:lstStyle>
            <a:lvl1pPr>
              <a:defRPr/>
            </a:lvl1pPr>
          </a:lstStyle>
          <a:p>
            <a:pPr>
              <a:defRPr/>
            </a:pPr>
            <a:endParaRPr lang="en-GB">
              <a:solidFill>
                <a:srgbClr val="FEFAC9"/>
              </a:solidFill>
            </a:endParaRPr>
          </a:p>
        </p:txBody>
      </p:sp>
      <p:sp>
        <p:nvSpPr>
          <p:cNvPr id="9" name="Slide Number Placeholder 21"/>
          <p:cNvSpPr>
            <a:spLocks noGrp="1"/>
          </p:cNvSpPr>
          <p:nvPr>
            <p:ph type="sldNum" sz="quarter" idx="12"/>
          </p:nvPr>
        </p:nvSpPr>
        <p:spPr/>
        <p:txBody>
          <a:bodyPr/>
          <a:lstStyle>
            <a:lvl1pPr>
              <a:defRPr/>
            </a:lvl1pPr>
          </a:lstStyle>
          <a:p>
            <a:pPr>
              <a:defRPr/>
            </a:pPr>
            <a:fld id="{F1B44142-8038-471E-9A4A-54303E5B2221}" type="slidenum">
              <a:rPr lang="en-GB">
                <a:solidFill>
                  <a:srgbClr val="FEFAC9"/>
                </a:solidFill>
              </a:rPr>
              <a:pPr>
                <a:defRPr/>
              </a:pPr>
              <a:t>‹#›</a:t>
            </a:fld>
            <a:endParaRPr lang="en-GB">
              <a:solidFill>
                <a:srgbClr val="FEFAC9"/>
              </a:solidFill>
            </a:endParaRPr>
          </a:p>
        </p:txBody>
      </p:sp>
    </p:spTree>
    <p:extLst>
      <p:ext uri="{BB962C8B-B14F-4D97-AF65-F5344CB8AC3E}">
        <p14:creationId xmlns:p14="http://schemas.microsoft.com/office/powerpoint/2010/main" val="2673253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3"/>
          <p:cNvSpPr>
            <a:spLocks noGrp="1"/>
          </p:cNvSpPr>
          <p:nvPr>
            <p:ph type="dt" sz="half" idx="10"/>
          </p:nvPr>
        </p:nvSpPr>
        <p:spPr/>
        <p:txBody>
          <a:bodyPr/>
          <a:lstStyle>
            <a:lvl1pPr>
              <a:defRPr/>
            </a:lvl1pPr>
          </a:lstStyle>
          <a:p>
            <a:pPr>
              <a:defRPr/>
            </a:pPr>
            <a:fld id="{2FF2E912-A571-422A-AB6C-52F8E58658B1}" type="datetimeFigureOut">
              <a:rPr lang="en-US">
                <a:solidFill>
                  <a:srgbClr val="FEFAC9"/>
                </a:solidFill>
              </a:rPr>
              <a:pPr>
                <a:defRPr/>
              </a:pPr>
              <a:t>4/3/2020</a:t>
            </a:fld>
            <a:endParaRPr lang="en-GB">
              <a:solidFill>
                <a:srgbClr val="FEFAC9"/>
              </a:solidFill>
            </a:endParaRPr>
          </a:p>
        </p:txBody>
      </p:sp>
      <p:sp>
        <p:nvSpPr>
          <p:cNvPr id="4" name="Footer Placeholder 9"/>
          <p:cNvSpPr>
            <a:spLocks noGrp="1"/>
          </p:cNvSpPr>
          <p:nvPr>
            <p:ph type="ftr" sz="quarter" idx="11"/>
          </p:nvPr>
        </p:nvSpPr>
        <p:spPr/>
        <p:txBody>
          <a:bodyPr/>
          <a:lstStyle>
            <a:lvl1pPr>
              <a:defRPr/>
            </a:lvl1pPr>
          </a:lstStyle>
          <a:p>
            <a:pPr>
              <a:defRPr/>
            </a:pPr>
            <a:endParaRPr lang="en-GB">
              <a:solidFill>
                <a:srgbClr val="FEFAC9"/>
              </a:solidFill>
            </a:endParaRPr>
          </a:p>
        </p:txBody>
      </p:sp>
      <p:sp>
        <p:nvSpPr>
          <p:cNvPr id="5" name="Slide Number Placeholder 21"/>
          <p:cNvSpPr>
            <a:spLocks noGrp="1"/>
          </p:cNvSpPr>
          <p:nvPr>
            <p:ph type="sldNum" sz="quarter" idx="12"/>
          </p:nvPr>
        </p:nvSpPr>
        <p:spPr/>
        <p:txBody>
          <a:bodyPr/>
          <a:lstStyle>
            <a:lvl1pPr>
              <a:defRPr/>
            </a:lvl1pPr>
          </a:lstStyle>
          <a:p>
            <a:pPr>
              <a:defRPr/>
            </a:pPr>
            <a:fld id="{F31ADF80-F9A7-4D35-A1F0-AF861822BE17}" type="slidenum">
              <a:rPr lang="en-GB">
                <a:solidFill>
                  <a:srgbClr val="FEFAC9"/>
                </a:solidFill>
              </a:rPr>
              <a:pPr>
                <a:defRPr/>
              </a:pPr>
              <a:t>‹#›</a:t>
            </a:fld>
            <a:endParaRPr lang="en-GB">
              <a:solidFill>
                <a:srgbClr val="FEFAC9"/>
              </a:solidFill>
            </a:endParaRPr>
          </a:p>
        </p:txBody>
      </p:sp>
    </p:spTree>
    <p:extLst>
      <p:ext uri="{BB962C8B-B14F-4D97-AF65-F5344CB8AC3E}">
        <p14:creationId xmlns:p14="http://schemas.microsoft.com/office/powerpoint/2010/main" val="1362048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fld id="{8E4D576E-775A-4EBE-AB42-B4C7F55FDE33}" type="datetimeFigureOut">
              <a:rPr lang="en-US">
                <a:solidFill>
                  <a:srgbClr val="FEFAC9"/>
                </a:solidFill>
              </a:rPr>
              <a:pPr>
                <a:defRPr/>
              </a:pPr>
              <a:t>4/3/2020</a:t>
            </a:fld>
            <a:endParaRPr lang="en-GB">
              <a:solidFill>
                <a:srgbClr val="FEFAC9"/>
              </a:solidFill>
            </a:endParaRPr>
          </a:p>
        </p:txBody>
      </p:sp>
      <p:sp>
        <p:nvSpPr>
          <p:cNvPr id="3" name="Footer Placeholder 9"/>
          <p:cNvSpPr>
            <a:spLocks noGrp="1"/>
          </p:cNvSpPr>
          <p:nvPr>
            <p:ph type="ftr" sz="quarter" idx="11"/>
          </p:nvPr>
        </p:nvSpPr>
        <p:spPr/>
        <p:txBody>
          <a:bodyPr/>
          <a:lstStyle>
            <a:lvl1pPr>
              <a:defRPr/>
            </a:lvl1pPr>
          </a:lstStyle>
          <a:p>
            <a:pPr>
              <a:defRPr/>
            </a:pPr>
            <a:endParaRPr lang="en-GB">
              <a:solidFill>
                <a:srgbClr val="FEFAC9"/>
              </a:solidFill>
            </a:endParaRPr>
          </a:p>
        </p:txBody>
      </p:sp>
      <p:sp>
        <p:nvSpPr>
          <p:cNvPr id="4" name="Slide Number Placeholder 21"/>
          <p:cNvSpPr>
            <a:spLocks noGrp="1"/>
          </p:cNvSpPr>
          <p:nvPr>
            <p:ph type="sldNum" sz="quarter" idx="12"/>
          </p:nvPr>
        </p:nvSpPr>
        <p:spPr/>
        <p:txBody>
          <a:bodyPr/>
          <a:lstStyle>
            <a:lvl1pPr>
              <a:defRPr/>
            </a:lvl1pPr>
          </a:lstStyle>
          <a:p>
            <a:pPr>
              <a:defRPr/>
            </a:pPr>
            <a:fld id="{5971BA8A-9412-4D6E-8BB7-64701FC84A28}" type="slidenum">
              <a:rPr lang="en-GB">
                <a:solidFill>
                  <a:srgbClr val="FEFAC9"/>
                </a:solidFill>
              </a:rPr>
              <a:pPr>
                <a:defRPr/>
              </a:pPr>
              <a:t>‹#›</a:t>
            </a:fld>
            <a:endParaRPr lang="en-GB">
              <a:solidFill>
                <a:srgbClr val="FEFAC9"/>
              </a:solidFill>
            </a:endParaRPr>
          </a:p>
        </p:txBody>
      </p:sp>
    </p:spTree>
    <p:extLst>
      <p:ext uri="{BB962C8B-B14F-4D97-AF65-F5344CB8AC3E}">
        <p14:creationId xmlns:p14="http://schemas.microsoft.com/office/powerpoint/2010/main" val="1959618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23"/>
          <p:cNvSpPr>
            <a:spLocks noGrp="1"/>
          </p:cNvSpPr>
          <p:nvPr>
            <p:ph type="dt" sz="half" idx="10"/>
          </p:nvPr>
        </p:nvSpPr>
        <p:spPr/>
        <p:txBody>
          <a:bodyPr/>
          <a:lstStyle>
            <a:lvl1pPr>
              <a:defRPr/>
            </a:lvl1pPr>
          </a:lstStyle>
          <a:p>
            <a:pPr>
              <a:defRPr/>
            </a:pPr>
            <a:fld id="{0E389E1D-CF06-4081-9A2F-472047196CA8}" type="datetimeFigureOut">
              <a:rPr lang="en-US">
                <a:solidFill>
                  <a:srgbClr val="FEFAC9"/>
                </a:solidFill>
              </a:rPr>
              <a:pPr>
                <a:defRPr/>
              </a:pPr>
              <a:t>4/3/2020</a:t>
            </a:fld>
            <a:endParaRPr lang="en-GB">
              <a:solidFill>
                <a:srgbClr val="FEFAC9"/>
              </a:solidFill>
            </a:endParaRPr>
          </a:p>
        </p:txBody>
      </p:sp>
      <p:sp>
        <p:nvSpPr>
          <p:cNvPr id="6" name="Footer Placeholder 9"/>
          <p:cNvSpPr>
            <a:spLocks noGrp="1"/>
          </p:cNvSpPr>
          <p:nvPr>
            <p:ph type="ftr" sz="quarter" idx="11"/>
          </p:nvPr>
        </p:nvSpPr>
        <p:spPr/>
        <p:txBody>
          <a:bodyPr/>
          <a:lstStyle>
            <a:lvl1pPr>
              <a:defRPr/>
            </a:lvl1pPr>
          </a:lstStyle>
          <a:p>
            <a:pPr>
              <a:defRPr/>
            </a:pPr>
            <a:endParaRPr lang="en-GB">
              <a:solidFill>
                <a:srgbClr val="FEFAC9"/>
              </a:solidFill>
            </a:endParaRPr>
          </a:p>
        </p:txBody>
      </p:sp>
      <p:sp>
        <p:nvSpPr>
          <p:cNvPr id="7" name="Slide Number Placeholder 21"/>
          <p:cNvSpPr>
            <a:spLocks noGrp="1"/>
          </p:cNvSpPr>
          <p:nvPr>
            <p:ph type="sldNum" sz="quarter" idx="12"/>
          </p:nvPr>
        </p:nvSpPr>
        <p:spPr/>
        <p:txBody>
          <a:bodyPr/>
          <a:lstStyle>
            <a:lvl1pPr>
              <a:defRPr/>
            </a:lvl1pPr>
          </a:lstStyle>
          <a:p>
            <a:pPr>
              <a:defRPr/>
            </a:pPr>
            <a:fld id="{F6106D87-FDE0-460A-A1C0-1EFC3E5176A1}" type="slidenum">
              <a:rPr lang="en-GB">
                <a:solidFill>
                  <a:srgbClr val="FEFAC9"/>
                </a:solidFill>
              </a:rPr>
              <a:pPr>
                <a:defRPr/>
              </a:pPr>
              <a:t>‹#›</a:t>
            </a:fld>
            <a:endParaRPr lang="en-GB">
              <a:solidFill>
                <a:srgbClr val="FEFAC9"/>
              </a:solidFill>
            </a:endParaRPr>
          </a:p>
        </p:txBody>
      </p:sp>
    </p:spTree>
    <p:extLst>
      <p:ext uri="{BB962C8B-B14F-4D97-AF65-F5344CB8AC3E}">
        <p14:creationId xmlns:p14="http://schemas.microsoft.com/office/powerpoint/2010/main" val="110112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23"/>
          <p:cNvSpPr>
            <a:spLocks noGrp="1"/>
          </p:cNvSpPr>
          <p:nvPr>
            <p:ph type="dt" sz="half" idx="10"/>
          </p:nvPr>
        </p:nvSpPr>
        <p:spPr/>
        <p:txBody>
          <a:bodyPr/>
          <a:lstStyle>
            <a:lvl1pPr>
              <a:defRPr/>
            </a:lvl1pPr>
          </a:lstStyle>
          <a:p>
            <a:pPr>
              <a:defRPr/>
            </a:pPr>
            <a:fld id="{9805293B-A43B-46C2-99C8-FCC94D5798CB}" type="datetimeFigureOut">
              <a:rPr lang="en-US">
                <a:solidFill>
                  <a:srgbClr val="FEFAC9"/>
                </a:solidFill>
              </a:rPr>
              <a:pPr>
                <a:defRPr/>
              </a:pPr>
              <a:t>4/3/2020</a:t>
            </a:fld>
            <a:endParaRPr lang="en-GB">
              <a:solidFill>
                <a:srgbClr val="FEFAC9"/>
              </a:solidFill>
            </a:endParaRPr>
          </a:p>
        </p:txBody>
      </p:sp>
      <p:sp>
        <p:nvSpPr>
          <p:cNvPr id="6" name="Footer Placeholder 9"/>
          <p:cNvSpPr>
            <a:spLocks noGrp="1"/>
          </p:cNvSpPr>
          <p:nvPr>
            <p:ph type="ftr" sz="quarter" idx="11"/>
          </p:nvPr>
        </p:nvSpPr>
        <p:spPr/>
        <p:txBody>
          <a:bodyPr/>
          <a:lstStyle>
            <a:lvl1pPr>
              <a:defRPr/>
            </a:lvl1pPr>
          </a:lstStyle>
          <a:p>
            <a:pPr>
              <a:defRPr/>
            </a:pPr>
            <a:endParaRPr lang="en-GB">
              <a:solidFill>
                <a:srgbClr val="FEFAC9"/>
              </a:solidFill>
            </a:endParaRPr>
          </a:p>
        </p:txBody>
      </p:sp>
      <p:sp>
        <p:nvSpPr>
          <p:cNvPr id="7" name="Slide Number Placeholder 21"/>
          <p:cNvSpPr>
            <a:spLocks noGrp="1"/>
          </p:cNvSpPr>
          <p:nvPr>
            <p:ph type="sldNum" sz="quarter" idx="12"/>
          </p:nvPr>
        </p:nvSpPr>
        <p:spPr/>
        <p:txBody>
          <a:bodyPr/>
          <a:lstStyle>
            <a:lvl1pPr>
              <a:defRPr/>
            </a:lvl1pPr>
          </a:lstStyle>
          <a:p>
            <a:pPr>
              <a:defRPr/>
            </a:pPr>
            <a:fld id="{5701AD14-7075-419D-8DAA-57A14470D938}" type="slidenum">
              <a:rPr lang="en-GB">
                <a:solidFill>
                  <a:srgbClr val="FEFAC9"/>
                </a:solidFill>
              </a:rPr>
              <a:pPr>
                <a:defRPr/>
              </a:pPr>
              <a:t>‹#›</a:t>
            </a:fld>
            <a:endParaRPr lang="en-GB">
              <a:solidFill>
                <a:srgbClr val="FEFAC9"/>
              </a:solidFill>
            </a:endParaRPr>
          </a:p>
        </p:txBody>
      </p:sp>
    </p:spTree>
    <p:extLst>
      <p:ext uri="{BB962C8B-B14F-4D97-AF65-F5344CB8AC3E}">
        <p14:creationId xmlns:p14="http://schemas.microsoft.com/office/powerpoint/2010/main" val="845481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ext Placeholder 8"/>
          <p:cNvSpPr>
            <a:spLocks noGrp="1"/>
          </p:cNvSpPr>
          <p:nvPr>
            <p:ph type="body" idx="1"/>
          </p:nvPr>
        </p:nvSpPr>
        <p:spPr bwMode="auto">
          <a:xfrm>
            <a:off x="457200" y="1447800"/>
            <a:ext cx="82296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4" name="Date Placeholder 23"/>
          <p:cNvSpPr>
            <a:spLocks noGrp="1"/>
          </p:cNvSpPr>
          <p:nvPr>
            <p:ph type="dt" sz="half" idx="2"/>
          </p:nvPr>
        </p:nvSpPr>
        <p:spPr>
          <a:xfrm>
            <a:off x="5791200" y="6203950"/>
            <a:ext cx="2590800" cy="384175"/>
          </a:xfrm>
          <a:prstGeom prst="rect">
            <a:avLst/>
          </a:prstGeom>
        </p:spPr>
        <p:txBody>
          <a:bodyPr vert="horz" anchor="ctr" anchorCtr="0"/>
          <a:lstStyle>
            <a:lvl1pPr algn="l" eaLnBrk="1" latinLnBrk="0" hangingPunct="1">
              <a:defRPr kumimoji="0" sz="1200">
                <a:solidFill>
                  <a:schemeClr val="tx2"/>
                </a:solidFill>
              </a:defRPr>
            </a:lvl1pPr>
          </a:lstStyle>
          <a:p>
            <a:pPr fontAlgn="base">
              <a:spcBef>
                <a:spcPct val="0"/>
              </a:spcBef>
              <a:spcAft>
                <a:spcPct val="0"/>
              </a:spcAft>
              <a:defRPr/>
            </a:pPr>
            <a:fld id="{571E4316-A536-43B0-BC2E-0C634EA42AB8}" type="datetimeFigureOut">
              <a:rPr lang="en-US">
                <a:solidFill>
                  <a:srgbClr val="FEFAC9"/>
                </a:solidFill>
                <a:latin typeface="Arial" charset="0"/>
              </a:rPr>
              <a:pPr fontAlgn="base">
                <a:spcBef>
                  <a:spcPct val="0"/>
                </a:spcBef>
                <a:spcAft>
                  <a:spcPct val="0"/>
                </a:spcAft>
                <a:defRPr/>
              </a:pPr>
              <a:t>4/3/2020</a:t>
            </a:fld>
            <a:endParaRPr lang="en-GB">
              <a:solidFill>
                <a:srgbClr val="FEFAC9"/>
              </a:solidFill>
              <a:latin typeface="Arial" charset="0"/>
            </a:endParaRPr>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r" eaLnBrk="1" latinLnBrk="0" hangingPunct="1">
              <a:defRPr kumimoji="0" sz="1200">
                <a:solidFill>
                  <a:schemeClr val="tx2"/>
                </a:solidFill>
              </a:defRPr>
            </a:lvl1pPr>
          </a:lstStyle>
          <a:p>
            <a:pPr fontAlgn="base">
              <a:spcBef>
                <a:spcPct val="0"/>
              </a:spcBef>
              <a:spcAft>
                <a:spcPct val="0"/>
              </a:spcAft>
              <a:defRPr/>
            </a:pPr>
            <a:endParaRPr lang="en-GB">
              <a:solidFill>
                <a:srgbClr val="FEFAC9"/>
              </a:solidFill>
              <a:latin typeface="Arial" charset="0"/>
            </a:endParaRPr>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fontAlgn="base">
              <a:spcBef>
                <a:spcPct val="0"/>
              </a:spcBef>
              <a:spcAft>
                <a:spcPct val="0"/>
              </a:spcAft>
              <a:defRPr/>
            </a:pPr>
            <a:fld id="{85B7299E-7E9E-4695-B101-25BE7D77C6CE}" type="slidenum">
              <a:rPr lang="en-GB">
                <a:solidFill>
                  <a:srgbClr val="FEFAC9"/>
                </a:solidFill>
                <a:latin typeface="Arial" charset="0"/>
              </a:rPr>
              <a:pPr fontAlgn="base">
                <a:spcBef>
                  <a:spcPct val="0"/>
                </a:spcBef>
                <a:spcAft>
                  <a:spcPct val="0"/>
                </a:spcAft>
                <a:defRPr/>
              </a:pPr>
              <a:t>‹#›</a:t>
            </a:fld>
            <a:endParaRPr lang="en-GB">
              <a:solidFill>
                <a:srgbClr val="FEFAC9"/>
              </a:solidFill>
              <a:latin typeface="Arial" charset="0"/>
            </a:endParaRPr>
          </a:p>
        </p:txBody>
      </p:sp>
      <p:sp>
        <p:nvSpPr>
          <p:cNvPr id="1030" name="Title Placeholder 4"/>
          <p:cNvSpPr>
            <a:spLocks noGrp="1"/>
          </p:cNvSpPr>
          <p:nvPr>
            <p:ph type="title"/>
          </p:nvPr>
        </p:nvSpPr>
        <p:spPr bwMode="auto">
          <a:xfrm>
            <a:off x="457200" y="152400"/>
            <a:ext cx="82296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cap="rnd">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Tree>
    <p:extLst>
      <p:ext uri="{BB962C8B-B14F-4D97-AF65-F5344CB8AC3E}">
        <p14:creationId xmlns:p14="http://schemas.microsoft.com/office/powerpoint/2010/main" val="62777126"/>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200">
          <a:solidFill>
            <a:srgbClr val="F9F9F9"/>
          </a:solidFill>
          <a:latin typeface="+mj-lt"/>
          <a:ea typeface="+mj-ea"/>
          <a:cs typeface="+mj-cs"/>
        </a:defRPr>
      </a:lvl1pPr>
      <a:lvl2pPr algn="l" rtl="0" eaLnBrk="0" fontAlgn="base" hangingPunct="0">
        <a:spcBef>
          <a:spcPct val="0"/>
        </a:spcBef>
        <a:spcAft>
          <a:spcPct val="0"/>
        </a:spcAft>
        <a:defRPr sz="4200">
          <a:solidFill>
            <a:srgbClr val="F9F9F9"/>
          </a:solidFill>
          <a:latin typeface="Constantia" pitchFamily="18" charset="0"/>
        </a:defRPr>
      </a:lvl2pPr>
      <a:lvl3pPr algn="l" rtl="0" eaLnBrk="0" fontAlgn="base" hangingPunct="0">
        <a:spcBef>
          <a:spcPct val="0"/>
        </a:spcBef>
        <a:spcAft>
          <a:spcPct val="0"/>
        </a:spcAft>
        <a:defRPr sz="4200">
          <a:solidFill>
            <a:srgbClr val="F9F9F9"/>
          </a:solidFill>
          <a:latin typeface="Constantia" pitchFamily="18" charset="0"/>
        </a:defRPr>
      </a:lvl3pPr>
      <a:lvl4pPr algn="l" rtl="0" eaLnBrk="0" fontAlgn="base" hangingPunct="0">
        <a:spcBef>
          <a:spcPct val="0"/>
        </a:spcBef>
        <a:spcAft>
          <a:spcPct val="0"/>
        </a:spcAft>
        <a:defRPr sz="4200">
          <a:solidFill>
            <a:srgbClr val="F9F9F9"/>
          </a:solidFill>
          <a:latin typeface="Constantia" pitchFamily="18" charset="0"/>
        </a:defRPr>
      </a:lvl4pPr>
      <a:lvl5pPr algn="l" rtl="0" eaLnBrk="0" fontAlgn="base" hangingPunct="0">
        <a:spcBef>
          <a:spcPct val="0"/>
        </a:spcBef>
        <a:spcAft>
          <a:spcPct val="0"/>
        </a:spcAft>
        <a:defRPr sz="4200">
          <a:solidFill>
            <a:srgbClr val="F9F9F9"/>
          </a:solidFill>
          <a:latin typeface="Constantia" pitchFamily="18" charset="0"/>
        </a:defRPr>
      </a:lvl5pPr>
      <a:lvl6pPr marL="457200" algn="l" rtl="0" eaLnBrk="0" fontAlgn="base" hangingPunct="0">
        <a:spcBef>
          <a:spcPct val="0"/>
        </a:spcBef>
        <a:spcAft>
          <a:spcPct val="0"/>
        </a:spcAft>
        <a:defRPr sz="4200">
          <a:solidFill>
            <a:srgbClr val="F9F9F9"/>
          </a:solidFill>
          <a:latin typeface="Constantia" pitchFamily="18" charset="0"/>
        </a:defRPr>
      </a:lvl6pPr>
      <a:lvl7pPr marL="914400" algn="l" rtl="0" eaLnBrk="0" fontAlgn="base" hangingPunct="0">
        <a:spcBef>
          <a:spcPct val="0"/>
        </a:spcBef>
        <a:spcAft>
          <a:spcPct val="0"/>
        </a:spcAft>
        <a:defRPr sz="4200">
          <a:solidFill>
            <a:srgbClr val="F9F9F9"/>
          </a:solidFill>
          <a:latin typeface="Constantia" pitchFamily="18" charset="0"/>
        </a:defRPr>
      </a:lvl7pPr>
      <a:lvl8pPr marL="1371600" algn="l" rtl="0" eaLnBrk="0" fontAlgn="base" hangingPunct="0">
        <a:spcBef>
          <a:spcPct val="0"/>
        </a:spcBef>
        <a:spcAft>
          <a:spcPct val="0"/>
        </a:spcAft>
        <a:defRPr sz="4200">
          <a:solidFill>
            <a:srgbClr val="F9F9F9"/>
          </a:solidFill>
          <a:latin typeface="Constantia" pitchFamily="18" charset="0"/>
        </a:defRPr>
      </a:lvl8pPr>
      <a:lvl9pPr marL="1828800" algn="l" rtl="0" eaLnBrk="0" fontAlgn="base" hangingPunct="0">
        <a:spcBef>
          <a:spcPct val="0"/>
        </a:spcBef>
        <a:spcAft>
          <a:spcPct val="0"/>
        </a:spcAft>
        <a:defRPr sz="4200">
          <a:solidFill>
            <a:srgbClr val="F9F9F9"/>
          </a:solidFill>
          <a:latin typeface="Constantia" pitchFamily="18" charset="0"/>
        </a:defRPr>
      </a:lvl9pPr>
    </p:titleStyle>
    <p:bodyStyle>
      <a:lvl1pPr marL="273050" indent="-273050" algn="l" rtl="0" eaLnBrk="0" fontAlgn="base" hangingPunct="0">
        <a:spcBef>
          <a:spcPts val="600"/>
        </a:spcBef>
        <a:spcAft>
          <a:spcPct val="0"/>
        </a:spcAft>
        <a:buClr>
          <a:schemeClr val="accent2"/>
        </a:buClr>
        <a:buSzPct val="85000"/>
        <a:buFont typeface="Wingdings 2" pitchFamily="18" charset="2"/>
        <a:buChar char=""/>
        <a:defRPr sz="2600">
          <a:solidFill>
            <a:schemeClr val="tx1"/>
          </a:solidFill>
          <a:latin typeface="+mn-lt"/>
          <a:ea typeface="+mn-ea"/>
          <a:cs typeface="+mn-cs"/>
        </a:defRPr>
      </a:lvl1pPr>
      <a:lvl2pPr marL="639763" indent="-273050" algn="l" rtl="0" eaLnBrk="0" fontAlgn="base" hangingPunct="0">
        <a:spcBef>
          <a:spcPts val="300"/>
        </a:spcBef>
        <a:spcAft>
          <a:spcPct val="0"/>
        </a:spcAft>
        <a:buClr>
          <a:srgbClr val="D6903D"/>
        </a:buClr>
        <a:buSzPct val="85000"/>
        <a:buFont typeface="Wingdings 2" pitchFamily="18" charset="2"/>
        <a:buChar char=""/>
        <a:defRPr sz="2400">
          <a:solidFill>
            <a:schemeClr val="tx2"/>
          </a:solidFill>
          <a:latin typeface="+mn-lt"/>
        </a:defRPr>
      </a:lvl2pPr>
      <a:lvl3pPr marL="1004888" indent="-228600" algn="l" rtl="0" eaLnBrk="0" fontAlgn="base" hangingPunct="0">
        <a:spcBef>
          <a:spcPts val="300"/>
        </a:spcBef>
        <a:spcAft>
          <a:spcPct val="0"/>
        </a:spcAft>
        <a:buClr>
          <a:srgbClr val="B37732"/>
        </a:buClr>
        <a:buSzPct val="85000"/>
        <a:buFont typeface="Wingdings 2" pitchFamily="18" charset="2"/>
        <a:buChar char=""/>
        <a:defRPr sz="2100">
          <a:solidFill>
            <a:schemeClr val="tx1"/>
          </a:solidFill>
          <a:latin typeface="+mn-lt"/>
        </a:defRPr>
      </a:lvl3pPr>
      <a:lvl4pPr marL="1279525" indent="-228600" algn="l" rtl="0" eaLnBrk="0" fontAlgn="base" hangingPunct="0">
        <a:spcBef>
          <a:spcPts val="300"/>
        </a:spcBef>
        <a:spcAft>
          <a:spcPct val="0"/>
        </a:spcAft>
        <a:buClr>
          <a:srgbClr val="D6903D"/>
        </a:buClr>
        <a:buSzPct val="85000"/>
        <a:buFont typeface="Wingdings 2" pitchFamily="18" charset="2"/>
        <a:buChar char=""/>
        <a:defRPr sz="1900">
          <a:solidFill>
            <a:schemeClr val="tx1"/>
          </a:solidFill>
          <a:latin typeface="+mn-lt"/>
        </a:defRPr>
      </a:lvl4pPr>
      <a:lvl5pPr marL="1554163" indent="-228600" algn="l" rtl="0" eaLnBrk="0" fontAlgn="base" hangingPunct="0">
        <a:spcBef>
          <a:spcPts val="338"/>
        </a:spcBef>
        <a:spcAft>
          <a:spcPct val="0"/>
        </a:spcAft>
        <a:buClr>
          <a:srgbClr val="D6903D"/>
        </a:buClr>
        <a:buSzPct val="85000"/>
        <a:buFont typeface="Wingdings 2" pitchFamily="18" charset="2"/>
        <a:buChar char=""/>
        <a:defRPr sz="1600">
          <a:solidFill>
            <a:schemeClr val="tx1"/>
          </a:solidFill>
          <a:latin typeface="+mn-lt"/>
        </a:defRPr>
      </a:lvl5pPr>
      <a:lvl6pPr marL="2011363" indent="-228600" algn="l" rtl="0" eaLnBrk="0" fontAlgn="base" hangingPunct="0">
        <a:spcBef>
          <a:spcPts val="338"/>
        </a:spcBef>
        <a:spcAft>
          <a:spcPct val="0"/>
        </a:spcAft>
        <a:buClr>
          <a:srgbClr val="D6903D"/>
        </a:buClr>
        <a:buSzPct val="85000"/>
        <a:buFont typeface="Wingdings 2" pitchFamily="18" charset="2"/>
        <a:buChar char=""/>
        <a:defRPr sz="1600">
          <a:solidFill>
            <a:schemeClr val="tx1"/>
          </a:solidFill>
          <a:latin typeface="+mn-lt"/>
        </a:defRPr>
      </a:lvl6pPr>
      <a:lvl7pPr marL="2468563" indent="-228600" algn="l" rtl="0" eaLnBrk="0" fontAlgn="base" hangingPunct="0">
        <a:spcBef>
          <a:spcPts val="338"/>
        </a:spcBef>
        <a:spcAft>
          <a:spcPct val="0"/>
        </a:spcAft>
        <a:buClr>
          <a:srgbClr val="D6903D"/>
        </a:buClr>
        <a:buSzPct val="85000"/>
        <a:buFont typeface="Wingdings 2" pitchFamily="18" charset="2"/>
        <a:buChar char=""/>
        <a:defRPr sz="1600">
          <a:solidFill>
            <a:schemeClr val="tx1"/>
          </a:solidFill>
          <a:latin typeface="+mn-lt"/>
        </a:defRPr>
      </a:lvl7pPr>
      <a:lvl8pPr marL="2925763" indent="-228600" algn="l" rtl="0" eaLnBrk="0" fontAlgn="base" hangingPunct="0">
        <a:spcBef>
          <a:spcPts val="338"/>
        </a:spcBef>
        <a:spcAft>
          <a:spcPct val="0"/>
        </a:spcAft>
        <a:buClr>
          <a:srgbClr val="D6903D"/>
        </a:buClr>
        <a:buSzPct val="85000"/>
        <a:buFont typeface="Wingdings 2" pitchFamily="18" charset="2"/>
        <a:buChar char=""/>
        <a:defRPr sz="1600">
          <a:solidFill>
            <a:schemeClr val="tx1"/>
          </a:solidFill>
          <a:latin typeface="+mn-lt"/>
        </a:defRPr>
      </a:lvl8pPr>
      <a:lvl9pPr marL="3382963" indent="-228600" algn="l" rtl="0" eaLnBrk="0" fontAlgn="base" hangingPunct="0">
        <a:spcBef>
          <a:spcPts val="338"/>
        </a:spcBef>
        <a:spcAft>
          <a:spcPct val="0"/>
        </a:spcAft>
        <a:buClr>
          <a:srgbClr val="D6903D"/>
        </a:buClr>
        <a:buSzPct val="85000"/>
        <a:buFont typeface="Wingdings 2" pitchFamily="18"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D356F4D-1EDD-4A4F-AE7C-41B6CF0A4DB2}" type="datetimeFigureOut">
              <a:rPr lang="en-GB" smtClean="0">
                <a:solidFill>
                  <a:srgbClr val="E3DED1">
                    <a:shade val="50000"/>
                  </a:srgbClr>
                </a:solidFill>
              </a:rPr>
              <a:pPr/>
              <a:t>03/04/2020</a:t>
            </a:fld>
            <a:endParaRPr lang="en-GB">
              <a:solidFill>
                <a:srgbClr val="E3DED1">
                  <a:shade val="50000"/>
                </a:srgbClr>
              </a:solidFill>
            </a:endParaRPr>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GB">
              <a:solidFill>
                <a:srgbClr val="E3DED1">
                  <a:shade val="50000"/>
                </a:srgbClr>
              </a:solidFill>
            </a:endParaRPr>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9174E0E-E8DA-46ED-9ED0-FB678741A3F4}" type="slidenum">
              <a:rPr lang="en-GB" smtClean="0">
                <a:solidFill>
                  <a:srgbClr val="E3DED1">
                    <a:shade val="50000"/>
                  </a:srgbClr>
                </a:solidFill>
              </a:rPr>
              <a:pPr/>
              <a:t>‹#›</a:t>
            </a:fld>
            <a:endParaRPr lang="en-GB">
              <a:solidFill>
                <a:srgbClr val="E3DED1">
                  <a:shade val="50000"/>
                </a:srgbClr>
              </a:solidFill>
            </a:endParaRPr>
          </a:p>
        </p:txBody>
      </p:sp>
    </p:spTree>
    <p:extLst>
      <p:ext uri="{BB962C8B-B14F-4D97-AF65-F5344CB8AC3E}">
        <p14:creationId xmlns:p14="http://schemas.microsoft.com/office/powerpoint/2010/main" val="21468908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gPaaDjhVKqk" TargetMode="Externa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wSIs1MHdFQY" TargetMode="Externa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hyperlink" Target="https://www.youtube.com/watch?v=zQeU6gZzHT4" TargetMode="Externa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5421" y="3501008"/>
            <a:ext cx="8136904" cy="1884040"/>
          </a:xfrm>
        </p:spPr>
        <p:txBody>
          <a:bodyPr>
            <a:noAutofit/>
          </a:bodyPr>
          <a:lstStyle/>
          <a:p>
            <a:pPr algn="ctr"/>
            <a:r>
              <a:rPr lang="en-GB" sz="4400" dirty="0" smtClean="0">
                <a:solidFill>
                  <a:srgbClr val="C00000"/>
                </a:solidFill>
                <a:latin typeface="SassoonCRInfant" panose="02010503020300020003" pitchFamily="2" charset="0"/>
              </a:rPr>
              <a:t/>
            </a:r>
            <a:br>
              <a:rPr lang="en-GB" sz="4400" dirty="0" smtClean="0">
                <a:solidFill>
                  <a:srgbClr val="C00000"/>
                </a:solidFill>
                <a:latin typeface="SassoonCRInfant" panose="02010503020300020003" pitchFamily="2" charset="0"/>
              </a:rPr>
            </a:br>
            <a:r>
              <a:rPr lang="en-GB" sz="4400" dirty="0">
                <a:solidFill>
                  <a:srgbClr val="C00000"/>
                </a:solidFill>
                <a:latin typeface="SassoonCRInfant" panose="02010503020300020003" pitchFamily="2" charset="0"/>
              </a:rPr>
              <a:t/>
            </a:r>
            <a:br>
              <a:rPr lang="en-GB" sz="4400" dirty="0">
                <a:solidFill>
                  <a:srgbClr val="C00000"/>
                </a:solidFill>
                <a:latin typeface="SassoonCRInfant" panose="02010503020300020003" pitchFamily="2" charset="0"/>
              </a:rPr>
            </a:br>
            <a:r>
              <a:rPr lang="en-GB" sz="5400" dirty="0" smtClean="0">
                <a:solidFill>
                  <a:srgbClr val="C00000"/>
                </a:solidFill>
                <a:latin typeface="SassoonCRInfant" panose="02010503020300020003" pitchFamily="2" charset="0"/>
              </a:rPr>
              <a:t>Welcome to our distance</a:t>
            </a:r>
            <a:r>
              <a:rPr lang="en-GB" sz="4400" dirty="0" smtClean="0">
                <a:solidFill>
                  <a:srgbClr val="C00000"/>
                </a:solidFill>
                <a:latin typeface="SassoonCRInfant" panose="02010503020300020003" pitchFamily="2" charset="0"/>
              </a:rPr>
              <a:t/>
            </a:r>
            <a:br>
              <a:rPr lang="en-GB" sz="4400" dirty="0" smtClean="0">
                <a:solidFill>
                  <a:srgbClr val="C00000"/>
                </a:solidFill>
                <a:latin typeface="SassoonCRInfant" panose="02010503020300020003" pitchFamily="2" charset="0"/>
              </a:rPr>
            </a:br>
            <a:r>
              <a:rPr lang="en-GB" sz="4400" dirty="0" smtClean="0">
                <a:solidFill>
                  <a:srgbClr val="C00000"/>
                </a:solidFill>
                <a:latin typeface="SassoonCRInfant" panose="02010503020300020003" pitchFamily="2" charset="0"/>
              </a:rPr>
              <a:t/>
            </a:r>
            <a:br>
              <a:rPr lang="en-GB" sz="4400" dirty="0" smtClean="0">
                <a:solidFill>
                  <a:srgbClr val="C00000"/>
                </a:solidFill>
                <a:latin typeface="SassoonCRInfant" panose="02010503020300020003" pitchFamily="2" charset="0"/>
              </a:rPr>
            </a:br>
            <a:r>
              <a:rPr lang="en-GB" sz="5400" dirty="0" smtClean="0">
                <a:solidFill>
                  <a:srgbClr val="C00000"/>
                </a:solidFill>
                <a:latin typeface="SassoonCRInfant" panose="02010503020300020003" pitchFamily="2" charset="0"/>
              </a:rPr>
              <a:t>Eggs-</a:t>
            </a:r>
            <a:r>
              <a:rPr lang="en-GB" sz="5400" dirty="0" err="1" smtClean="0">
                <a:solidFill>
                  <a:srgbClr val="C00000"/>
                </a:solidFill>
                <a:latin typeface="SassoonCRInfant" panose="02010503020300020003" pitchFamily="2" charset="0"/>
              </a:rPr>
              <a:t>cellent</a:t>
            </a:r>
            <a:r>
              <a:rPr lang="en-GB" sz="5400" dirty="0" smtClean="0">
                <a:solidFill>
                  <a:srgbClr val="C00000"/>
                </a:solidFill>
                <a:latin typeface="SassoonCRInfant" panose="02010503020300020003" pitchFamily="2" charset="0"/>
              </a:rPr>
              <a:t> </a:t>
            </a:r>
            <a:r>
              <a:rPr lang="en-GB" sz="4400" dirty="0" smtClean="0">
                <a:solidFill>
                  <a:srgbClr val="C00000"/>
                </a:solidFill>
                <a:latin typeface="SassoonCRInfant" panose="02010503020300020003" pitchFamily="2" charset="0"/>
              </a:rPr>
              <a:t/>
            </a:r>
            <a:br>
              <a:rPr lang="en-GB" sz="4400" dirty="0" smtClean="0">
                <a:solidFill>
                  <a:srgbClr val="C00000"/>
                </a:solidFill>
                <a:latin typeface="SassoonCRInfant" panose="02010503020300020003" pitchFamily="2" charset="0"/>
              </a:rPr>
            </a:br>
            <a:r>
              <a:rPr lang="en-GB" b="0" dirty="0">
                <a:effectLst/>
              </a:rPr>
              <a:t/>
            </a:r>
            <a:br>
              <a:rPr lang="en-GB" b="0" dirty="0">
                <a:effectLst/>
              </a:rPr>
            </a:br>
            <a:r>
              <a:rPr lang="en-GB" sz="5400" dirty="0" smtClean="0">
                <a:solidFill>
                  <a:srgbClr val="C00000"/>
                </a:solidFill>
                <a:latin typeface="SassoonCRInfant" panose="02010503020300020003" pitchFamily="2" charset="0"/>
              </a:rPr>
              <a:t>Easter Assembly!</a:t>
            </a:r>
            <a:r>
              <a:rPr lang="en-GB" sz="4400" dirty="0" smtClean="0">
                <a:solidFill>
                  <a:srgbClr val="C00000"/>
                </a:solidFill>
                <a:latin typeface="SassoonCRInfant" panose="02010503020300020003" pitchFamily="2" charset="0"/>
              </a:rPr>
              <a:t/>
            </a:r>
            <a:br>
              <a:rPr lang="en-GB" sz="4400" dirty="0" smtClean="0">
                <a:solidFill>
                  <a:srgbClr val="C00000"/>
                </a:solidFill>
                <a:latin typeface="SassoonCRInfant" panose="02010503020300020003" pitchFamily="2" charset="0"/>
              </a:rPr>
            </a:br>
            <a:endParaRPr lang="en-GB" sz="4400" dirty="0">
              <a:solidFill>
                <a:srgbClr val="C00000"/>
              </a:solidFill>
              <a:latin typeface="SassoonCRInfant" panose="02010503020300020003" pitchFamily="2" charset="0"/>
            </a:endParaRPr>
          </a:p>
        </p:txBody>
      </p:sp>
      <p:pic>
        <p:nvPicPr>
          <p:cNvPr id="4" name="Picture 3" descr="https://blogs.glowscotland.org.uk/wl/MidCalderPrimary/files/2012/10/badge-small-copy1.jpg"/>
          <p:cNvPicPr/>
          <p:nvPr/>
        </p:nvPicPr>
        <p:blipFill>
          <a:blip r:embed="rId3" cstate="print"/>
          <a:srcRect/>
          <a:stretch>
            <a:fillRect/>
          </a:stretch>
        </p:blipFill>
        <p:spPr bwMode="auto">
          <a:xfrm rot="20688359">
            <a:off x="873897" y="2304133"/>
            <a:ext cx="1527922" cy="1656184"/>
          </a:xfrm>
          <a:prstGeom prst="rect">
            <a:avLst/>
          </a:prstGeom>
          <a:noFill/>
          <a:ln w="9525">
            <a:noFill/>
            <a:miter lim="800000"/>
            <a:headEnd/>
            <a:tailEnd/>
          </a:ln>
        </p:spPr>
      </p:pic>
    </p:spTree>
    <p:extLst>
      <p:ext uri="{BB962C8B-B14F-4D97-AF65-F5344CB8AC3E}">
        <p14:creationId xmlns:p14="http://schemas.microsoft.com/office/powerpoint/2010/main" val="1346038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sp>
        <p:nvSpPr>
          <p:cNvPr id="4" name="Rectangle 3"/>
          <p:cNvSpPr/>
          <p:nvPr/>
        </p:nvSpPr>
        <p:spPr>
          <a:xfrm>
            <a:off x="502920" y="530352"/>
            <a:ext cx="8183880" cy="4524315"/>
          </a:xfrm>
          <a:prstGeom prst="rect">
            <a:avLst/>
          </a:prstGeom>
        </p:spPr>
        <p:txBody>
          <a:bodyPr wrap="square">
            <a:spAutoFit/>
          </a:bodyPr>
          <a:lstStyle/>
          <a:p>
            <a:pPr algn="ctr"/>
            <a:r>
              <a:rPr lang="en-GB" sz="7200" dirty="0" smtClean="0"/>
              <a:t>What </a:t>
            </a:r>
            <a:r>
              <a:rPr lang="en-GB" sz="7200" dirty="0"/>
              <a:t>is </a:t>
            </a:r>
            <a:r>
              <a:rPr lang="en-GB" sz="7200" dirty="0" smtClean="0"/>
              <a:t>the Easter Bunny’s favourite </a:t>
            </a:r>
            <a:r>
              <a:rPr lang="en-GB" sz="7200" dirty="0"/>
              <a:t>kind of music? </a:t>
            </a:r>
          </a:p>
        </p:txBody>
      </p:sp>
    </p:spTree>
    <p:extLst>
      <p:ext uri="{BB962C8B-B14F-4D97-AF65-F5344CB8AC3E}">
        <p14:creationId xmlns:p14="http://schemas.microsoft.com/office/powerpoint/2010/main" val="1215500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502920" y="530352"/>
            <a:ext cx="8183880" cy="5418928"/>
          </a:xfrm>
        </p:spPr>
        <p:txBody>
          <a:bodyPr>
            <a:normAutofit/>
          </a:bodyPr>
          <a:lstStyle/>
          <a:p>
            <a:pPr algn="ctr"/>
            <a:endParaRPr lang="en-GB" sz="8000" dirty="0" smtClean="0"/>
          </a:p>
          <a:p>
            <a:pPr marL="0" indent="0" algn="ctr">
              <a:buNone/>
            </a:pPr>
            <a:endParaRPr lang="en-GB" sz="8000" dirty="0" smtClean="0"/>
          </a:p>
          <a:p>
            <a:pPr marL="0" indent="0" algn="ctr">
              <a:buNone/>
            </a:pPr>
            <a:endParaRPr lang="en-GB" sz="8000" dirty="0"/>
          </a:p>
          <a:p>
            <a:pPr marL="0" indent="0" algn="ctr">
              <a:buNone/>
            </a:pPr>
            <a:r>
              <a:rPr lang="en-GB" sz="8000" dirty="0" smtClean="0"/>
              <a:t>Hip-hop</a:t>
            </a:r>
            <a:r>
              <a:rPr lang="en-GB" sz="8000" dirty="0"/>
              <a:t>!</a:t>
            </a:r>
          </a:p>
          <a:p>
            <a:endParaRPr lang="en-GB" dirty="0"/>
          </a:p>
        </p:txBody>
      </p:sp>
      <p:pic>
        <p:nvPicPr>
          <p:cNvPr id="3074" name="Picture 2" descr="Pet rabbits are lonely, distressed and diseased | News | Th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390" y="908720"/>
            <a:ext cx="5598939" cy="31458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9251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502920" y="6035040"/>
            <a:ext cx="8183880" cy="130264"/>
          </a:xfrm>
        </p:spPr>
        <p:txBody>
          <a:bodyPr>
            <a:normAutofit fontScale="90000"/>
          </a:bodyPr>
          <a:lstStyle/>
          <a:p>
            <a:endParaRPr lang="en-GB" dirty="0"/>
          </a:p>
        </p:txBody>
      </p:sp>
      <p:sp>
        <p:nvSpPr>
          <p:cNvPr id="3" name="Content Placeholder 2"/>
          <p:cNvSpPr>
            <a:spLocks noGrp="1"/>
          </p:cNvSpPr>
          <p:nvPr>
            <p:ph idx="1"/>
          </p:nvPr>
        </p:nvSpPr>
        <p:spPr/>
        <p:txBody>
          <a:bodyPr>
            <a:normAutofit lnSpcReduction="10000"/>
          </a:bodyPr>
          <a:lstStyle/>
          <a:p>
            <a:endParaRPr lang="en-GB" sz="3200" dirty="0" smtClean="0">
              <a:hlinkClick r:id="rId2"/>
            </a:endParaRPr>
          </a:p>
          <a:p>
            <a:pPr marL="0" indent="0" algn="ctr">
              <a:buNone/>
            </a:pPr>
            <a:r>
              <a:rPr lang="en-GB" sz="3200" b="1" u="sng" dirty="0" smtClean="0">
                <a:hlinkClick r:id="rId2"/>
              </a:rPr>
              <a:t>Let`s have a bit of a sing-song and a fidget!</a:t>
            </a:r>
            <a:endParaRPr lang="en-GB" sz="3200" b="1" u="sng" dirty="0">
              <a:hlinkClick r:id="rId2"/>
            </a:endParaRPr>
          </a:p>
          <a:p>
            <a:pPr marL="0" indent="0" algn="ctr">
              <a:buNone/>
            </a:pPr>
            <a:endParaRPr lang="en-GB" sz="3200" b="1" dirty="0">
              <a:hlinkClick r:id="rId2"/>
            </a:endParaRPr>
          </a:p>
          <a:p>
            <a:pPr marL="0" indent="0" algn="ctr">
              <a:buNone/>
            </a:pPr>
            <a:r>
              <a:rPr lang="en-GB" sz="3200" b="1" dirty="0" smtClean="0">
                <a:hlinkClick r:id="rId2"/>
              </a:rPr>
              <a:t>https</a:t>
            </a:r>
            <a:r>
              <a:rPr lang="en-GB" sz="3200" b="1" dirty="0">
                <a:hlinkClick r:id="rId2"/>
              </a:rPr>
              <a:t>://</a:t>
            </a:r>
            <a:r>
              <a:rPr lang="en-GB" sz="3200" b="1" dirty="0" smtClean="0">
                <a:hlinkClick r:id="rId2"/>
              </a:rPr>
              <a:t>www.youtube.com/watch?v=gPaaDjhVKqk</a:t>
            </a:r>
            <a:endParaRPr lang="en-GB" sz="3200" b="1" dirty="0" smtClean="0"/>
          </a:p>
          <a:p>
            <a:pPr algn="ctr"/>
            <a:endParaRPr lang="en-GB" sz="3200" b="1" dirty="0" smtClean="0"/>
          </a:p>
          <a:p>
            <a:pPr marL="0" indent="0" algn="ctr">
              <a:buNone/>
            </a:pPr>
            <a:r>
              <a:rPr lang="en-GB" sz="3200" b="1" dirty="0" smtClean="0"/>
              <a:t>Easter Bunny Song!</a:t>
            </a:r>
          </a:p>
          <a:p>
            <a:endParaRPr lang="en-GB" dirty="0"/>
          </a:p>
        </p:txBody>
      </p:sp>
    </p:spTree>
    <p:extLst>
      <p:ext uri="{BB962C8B-B14F-4D97-AF65-F5344CB8AC3E}">
        <p14:creationId xmlns:p14="http://schemas.microsoft.com/office/powerpoint/2010/main" val="827331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502920" y="530352"/>
            <a:ext cx="8183880" cy="5418928"/>
          </a:xfrm>
        </p:spPr>
        <p:txBody>
          <a:bodyPr>
            <a:normAutofit fontScale="92500"/>
          </a:bodyPr>
          <a:lstStyle/>
          <a:p>
            <a:pPr marL="0" indent="0">
              <a:buNone/>
            </a:pPr>
            <a:r>
              <a:rPr lang="en-GB" dirty="0"/>
              <a:t>Like many Easter traditions, the Easter bunny evolved out of </a:t>
            </a:r>
            <a:r>
              <a:rPr lang="en-GB" dirty="0" smtClean="0"/>
              <a:t>ancient spring </a:t>
            </a:r>
            <a:r>
              <a:rPr lang="en-GB" dirty="0"/>
              <a:t>celebrations. Rabbits </a:t>
            </a:r>
            <a:r>
              <a:rPr lang="en-GB" dirty="0" smtClean="0"/>
              <a:t>give </a:t>
            </a:r>
            <a:r>
              <a:rPr lang="en-GB" dirty="0"/>
              <a:t>birth in the spring. So, in places where the fields became overrun with baby bunnies, it was natural to incorporate the rabbit as a symbol for spring and, eventually, Easter</a:t>
            </a:r>
            <a:r>
              <a:rPr lang="en-GB" dirty="0" smtClean="0"/>
              <a:t>.</a:t>
            </a:r>
          </a:p>
          <a:p>
            <a:pPr marL="0" indent="0">
              <a:buNone/>
            </a:pPr>
            <a:r>
              <a:rPr lang="en-GB" dirty="0" smtClean="0"/>
              <a:t>According </a:t>
            </a:r>
            <a:r>
              <a:rPr lang="en-GB" dirty="0"/>
              <a:t>to an old German story </a:t>
            </a:r>
            <a:r>
              <a:rPr lang="en-GB" dirty="0" smtClean="0"/>
              <a:t>a </a:t>
            </a:r>
            <a:r>
              <a:rPr lang="en-GB" dirty="0"/>
              <a:t>poor woman who loved children would hide brightly </a:t>
            </a:r>
            <a:r>
              <a:rPr lang="en-GB" dirty="0" smtClean="0"/>
              <a:t>coloured </a:t>
            </a:r>
            <a:r>
              <a:rPr lang="en-GB" dirty="0"/>
              <a:t>eggs in her garden as Easter treats. One year, while the children searched for them, they noticed a hare hopping past and believed that the </a:t>
            </a:r>
            <a:r>
              <a:rPr lang="en-GB" dirty="0" smtClean="0"/>
              <a:t>hare</a:t>
            </a:r>
            <a:r>
              <a:rPr lang="en-GB" dirty="0"/>
              <a:t> had left the eggs.</a:t>
            </a:r>
          </a:p>
        </p:txBody>
      </p:sp>
    </p:spTree>
    <p:extLst>
      <p:ext uri="{BB962C8B-B14F-4D97-AF65-F5344CB8AC3E}">
        <p14:creationId xmlns:p14="http://schemas.microsoft.com/office/powerpoint/2010/main" val="1730135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098" name="Picture 2" descr="The surprising origins of the Easter Bunny -- it's not what you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025" y="980728"/>
            <a:ext cx="7875669" cy="4430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3960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183880" cy="5344454"/>
          </a:xfrm>
        </p:spPr>
        <p:txBody>
          <a:bodyPr>
            <a:normAutofit fontScale="90000"/>
          </a:bodyPr>
          <a:lstStyle/>
          <a:p>
            <a:r>
              <a:rPr lang="en-GB" dirty="0">
                <a:solidFill>
                  <a:schemeClr val="tx1"/>
                </a:solidFill>
                <a:effectLst/>
              </a:rPr>
              <a:t>There's a reason why Easter Sunday is often celebrated with church service at the crack of dawn. </a:t>
            </a:r>
            <a:r>
              <a:rPr lang="en-GB" dirty="0" smtClean="0">
                <a:solidFill>
                  <a:schemeClr val="tx1"/>
                </a:solidFill>
                <a:effectLst/>
              </a:rPr>
              <a:t>In the Easter story it </a:t>
            </a:r>
            <a:r>
              <a:rPr lang="en-GB" dirty="0">
                <a:solidFill>
                  <a:schemeClr val="tx1"/>
                </a:solidFill>
                <a:effectLst/>
              </a:rPr>
              <a:t>was at early at dawn on Easter morning that Mary opened Jesus's tomb to find it empty — which is why so many churches now hold services at sunrise </a:t>
            </a:r>
            <a:r>
              <a:rPr lang="en-GB" dirty="0" smtClean="0">
                <a:solidFill>
                  <a:schemeClr val="tx1"/>
                </a:solidFill>
                <a:effectLst/>
              </a:rPr>
              <a:t>to mark this occasion</a:t>
            </a:r>
            <a:r>
              <a:rPr lang="en-GB" dirty="0">
                <a:solidFill>
                  <a:schemeClr val="tx1"/>
                </a:solidFill>
                <a:effectLst/>
              </a:rPr>
              <a:t>.</a:t>
            </a:r>
            <a:endParaRPr lang="en-GB" dirty="0">
              <a:solidFill>
                <a:schemeClr val="tx1"/>
              </a:solidFill>
            </a:endParaRPr>
          </a:p>
        </p:txBody>
      </p:sp>
    </p:spTree>
    <p:extLst>
      <p:ext uri="{BB962C8B-B14F-4D97-AF65-F5344CB8AC3E}">
        <p14:creationId xmlns:p14="http://schemas.microsoft.com/office/powerpoint/2010/main" val="3203716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3385" y="3753719"/>
            <a:ext cx="8229600" cy="6588968"/>
          </a:xfrm>
        </p:spPr>
        <p:txBody>
          <a:bodyPr/>
          <a:lstStyle/>
          <a:p>
            <a:endParaRPr lang="en-GB" dirty="0"/>
          </a:p>
        </p:txBody>
      </p:sp>
      <p:pic>
        <p:nvPicPr>
          <p:cNvPr id="2050" name="Picture 2" descr="History of Easter Tradi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332656"/>
            <a:ext cx="4572000" cy="6819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55630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395536" y="332656"/>
            <a:ext cx="8352928" cy="6202435"/>
          </a:xfrm>
        </p:spPr>
        <p:txBody>
          <a:bodyPr/>
          <a:lstStyle/>
          <a:p>
            <a:pPr algn="ctr"/>
            <a:endParaRPr lang="en-GB" dirty="0" smtClean="0">
              <a:hlinkClick r:id="rId2"/>
            </a:endParaRPr>
          </a:p>
          <a:p>
            <a:pPr marL="0" indent="0">
              <a:buNone/>
            </a:pPr>
            <a:r>
              <a:rPr lang="en-GB" sz="4800" b="1" u="sng" dirty="0" smtClean="0">
                <a:latin typeface="Calibri" panose="020F0502020204030204" pitchFamily="34" charset="0"/>
                <a:cs typeface="Calibri" panose="020F0502020204030204" pitchFamily="34" charset="0"/>
                <a:hlinkClick r:id="rId2"/>
              </a:rPr>
              <a:t>Next week is known as Holy week as a way </a:t>
            </a:r>
            <a:r>
              <a:rPr lang="en-GB" sz="4800" b="1" u="sng" dirty="0" smtClean="0">
                <a:latin typeface="Calibri" panose="020F0502020204030204" pitchFamily="34" charset="0"/>
                <a:cs typeface="Calibri" panose="020F0502020204030204" pitchFamily="34" charset="0"/>
                <a:hlinkClick r:id="rId2"/>
              </a:rPr>
              <a:t>of</a:t>
            </a:r>
            <a:r>
              <a:rPr lang="en-GB" sz="4800" b="1" u="sng" dirty="0" smtClean="0">
                <a:latin typeface="Calibri" panose="020F0502020204030204" pitchFamily="34" charset="0"/>
                <a:cs typeface="Calibri" panose="020F0502020204030204" pitchFamily="34" charset="0"/>
                <a:hlinkClick r:id="rId2"/>
              </a:rPr>
              <a:t> </a:t>
            </a:r>
            <a:r>
              <a:rPr lang="en-GB" sz="4800" b="1" u="sng" dirty="0" smtClean="0">
                <a:latin typeface="Calibri" panose="020F0502020204030204" pitchFamily="34" charset="0"/>
                <a:cs typeface="Calibri" panose="020F0502020204030204" pitchFamily="34" charset="0"/>
                <a:hlinkClick r:id="rId2"/>
              </a:rPr>
              <a:t>preparing for Easter</a:t>
            </a:r>
            <a:endParaRPr lang="en-GB" dirty="0" smtClean="0">
              <a:hlinkClick r:id="rId2"/>
            </a:endParaRPr>
          </a:p>
          <a:p>
            <a:pPr algn="ctr"/>
            <a:endParaRPr lang="en-GB" dirty="0">
              <a:hlinkClick r:id="rId2"/>
            </a:endParaRPr>
          </a:p>
          <a:p>
            <a:pPr marL="0" indent="0" algn="ctr">
              <a:buNone/>
            </a:pPr>
            <a:r>
              <a:rPr lang="en-GB" dirty="0" smtClean="0">
                <a:hlinkClick r:id="rId2"/>
              </a:rPr>
              <a:t>https</a:t>
            </a:r>
            <a:r>
              <a:rPr lang="en-GB" dirty="0">
                <a:hlinkClick r:id="rId2"/>
              </a:rPr>
              <a:t>://</a:t>
            </a:r>
            <a:r>
              <a:rPr lang="en-GB" dirty="0" smtClean="0">
                <a:hlinkClick r:id="rId2"/>
              </a:rPr>
              <a:t>www.youtube.com/watch?v=wSIs1MHdFQY</a:t>
            </a:r>
            <a:endParaRPr lang="en-GB" dirty="0" smtClean="0"/>
          </a:p>
          <a:p>
            <a:pPr algn="ctr"/>
            <a:endParaRPr lang="en-GB" dirty="0" smtClean="0"/>
          </a:p>
          <a:p>
            <a:pPr marL="0" indent="0" algn="ctr">
              <a:buNone/>
            </a:pPr>
            <a:r>
              <a:rPr lang="en-GB" b="1" dirty="0" smtClean="0"/>
              <a:t>A clip from a musical </a:t>
            </a:r>
            <a:r>
              <a:rPr lang="en-GB" b="1" dirty="0" smtClean="0"/>
              <a:t>film </a:t>
            </a:r>
            <a:r>
              <a:rPr lang="en-GB" b="1" dirty="0" err="1" smtClean="0"/>
              <a:t>Godspell</a:t>
            </a:r>
            <a:r>
              <a:rPr lang="en-GB" b="1" dirty="0" smtClean="0"/>
              <a:t> </a:t>
            </a:r>
          </a:p>
        </p:txBody>
      </p:sp>
      <p:sp>
        <p:nvSpPr>
          <p:cNvPr id="4" name="Rectangle 3"/>
          <p:cNvSpPr/>
          <p:nvPr/>
        </p:nvSpPr>
        <p:spPr>
          <a:xfrm>
            <a:off x="899592" y="1340768"/>
            <a:ext cx="6480720" cy="369332"/>
          </a:xfrm>
          <a:prstGeom prst="rect">
            <a:avLst/>
          </a:prstGeom>
        </p:spPr>
        <p:txBody>
          <a:bodyPr wrap="square">
            <a:spAutoFit/>
          </a:bodyPr>
          <a:lstStyle/>
          <a:p>
            <a:endParaRPr lang="en-GB" dirty="0"/>
          </a:p>
        </p:txBody>
      </p:sp>
    </p:spTree>
    <p:extLst>
      <p:ext uri="{BB962C8B-B14F-4D97-AF65-F5344CB8AC3E}">
        <p14:creationId xmlns:p14="http://schemas.microsoft.com/office/powerpoint/2010/main" val="3546352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1734" y="4674292"/>
            <a:ext cx="8183880" cy="1669936"/>
          </a:xfrm>
        </p:spPr>
        <p:txBody>
          <a:bodyPr>
            <a:normAutofit fontScale="90000"/>
          </a:bodyPr>
          <a:lstStyle/>
          <a:p>
            <a:r>
              <a:rPr lang="en-GB" sz="6000" dirty="0" smtClean="0"/>
              <a:t>Easter </a:t>
            </a:r>
            <a:r>
              <a:rPr lang="en-GB" sz="6000" dirty="0" smtClean="0"/>
              <a:t>Traditions:</a:t>
            </a:r>
            <a:r>
              <a:rPr lang="en-GB" sz="6000" dirty="0" smtClean="0"/>
              <a:t/>
            </a:r>
            <a:br>
              <a:rPr lang="en-GB" sz="6000" dirty="0" smtClean="0"/>
            </a:br>
            <a:r>
              <a:rPr lang="en-GB" sz="6000" dirty="0" smtClean="0"/>
              <a:t>Hot Cross Buns</a:t>
            </a:r>
            <a:r>
              <a:rPr lang="en-GB" dirty="0" smtClean="0"/>
              <a:t/>
            </a:r>
            <a:br>
              <a:rPr lang="en-GB" dirty="0" smtClean="0"/>
            </a:br>
            <a:endParaRPr lang="en-GB" dirty="0"/>
          </a:p>
        </p:txBody>
      </p:sp>
      <p:pic>
        <p:nvPicPr>
          <p:cNvPr id="3074" name="Picture 2" descr="History of Easter Traditions"/>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rot="20681159">
            <a:off x="680925" y="722035"/>
            <a:ext cx="1921618" cy="287442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555776" y="519308"/>
            <a:ext cx="6048672" cy="3785652"/>
          </a:xfrm>
          <a:prstGeom prst="rect">
            <a:avLst/>
          </a:prstGeom>
        </p:spPr>
        <p:txBody>
          <a:bodyPr wrap="square">
            <a:spAutoFit/>
          </a:bodyPr>
          <a:lstStyle/>
          <a:p>
            <a:r>
              <a:rPr lang="en-GB" sz="2400" b="1" dirty="0">
                <a:solidFill>
                  <a:srgbClr val="000000"/>
                </a:solidFill>
                <a:latin typeface="Calibri" panose="020F0502020204030204" pitchFamily="34" charset="0"/>
                <a:cs typeface="Calibri" panose="020F0502020204030204" pitchFamily="34" charset="0"/>
              </a:rPr>
              <a:t>These round breads embellished with crosses have been traced back to ancient Egypt, Rome, and Greece, where such foods served as symbols of </a:t>
            </a:r>
            <a:r>
              <a:rPr lang="en-GB" sz="2400" b="1" dirty="0" smtClean="0">
                <a:solidFill>
                  <a:srgbClr val="000000"/>
                </a:solidFill>
                <a:latin typeface="Calibri" panose="020F0502020204030204" pitchFamily="34" charset="0"/>
                <a:cs typeface="Calibri" panose="020F0502020204030204" pitchFamily="34" charset="0"/>
              </a:rPr>
              <a:t>honour towards their goddesses. Later</a:t>
            </a:r>
            <a:r>
              <a:rPr lang="en-GB" sz="2400" b="1" dirty="0">
                <a:solidFill>
                  <a:srgbClr val="000000"/>
                </a:solidFill>
                <a:latin typeface="Calibri" panose="020F0502020204030204" pitchFamily="34" charset="0"/>
                <a:cs typeface="Calibri" panose="020F0502020204030204" pitchFamily="34" charset="0"/>
              </a:rPr>
              <a:t>, these sweet breads filled with currants and spices became popular Easter traditions, especially in England where bakers were forbidden to sell spice </a:t>
            </a:r>
            <a:r>
              <a:rPr lang="en-GB" sz="2400" b="1" dirty="0" smtClean="0">
                <a:solidFill>
                  <a:srgbClr val="000000"/>
                </a:solidFill>
                <a:latin typeface="Calibri" panose="020F0502020204030204" pitchFamily="34" charset="0"/>
                <a:cs typeface="Calibri" panose="020F0502020204030204" pitchFamily="34" charset="0"/>
              </a:rPr>
              <a:t>breads except </a:t>
            </a:r>
            <a:r>
              <a:rPr lang="en-GB" sz="2400" b="1" dirty="0">
                <a:solidFill>
                  <a:srgbClr val="000000"/>
                </a:solidFill>
                <a:latin typeface="Calibri" panose="020F0502020204030204" pitchFamily="34" charset="0"/>
                <a:cs typeface="Calibri" panose="020F0502020204030204" pitchFamily="34" charset="0"/>
              </a:rPr>
              <a:t>on special holidays, like the Friday before Easter.</a:t>
            </a:r>
            <a:endParaRPr lang="en-GB"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37253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653136"/>
            <a:ext cx="8183880" cy="1051560"/>
          </a:xfrm>
        </p:spPr>
        <p:txBody>
          <a:bodyPr/>
          <a:lstStyle/>
          <a:p>
            <a:r>
              <a:rPr lang="en-GB" dirty="0" smtClean="0"/>
              <a:t>Easter </a:t>
            </a:r>
            <a:r>
              <a:rPr lang="en-GB" dirty="0" smtClean="0"/>
              <a:t>Traditions: </a:t>
            </a:r>
            <a:r>
              <a:rPr lang="en-GB" dirty="0" smtClean="0"/>
              <a:t>Easter Eggs</a:t>
            </a:r>
            <a:endParaRPr lang="en-GB" dirty="0"/>
          </a:p>
        </p:txBody>
      </p:sp>
      <p:pic>
        <p:nvPicPr>
          <p:cNvPr id="7170" name="Picture 2" descr="Hand made traditional hand painted Easter eggs (Polish: Pisanki) and baskets on display for sale on Krakow's Easter marke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404664"/>
            <a:ext cx="7019300" cy="46766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9364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Autofit/>
          </a:bodyPr>
          <a:lstStyle/>
          <a:p>
            <a:pPr marL="0" indent="0" algn="ctr">
              <a:buNone/>
            </a:pPr>
            <a:r>
              <a:rPr lang="en-GB" sz="7200" dirty="0"/>
              <a:t>Why shouldn’t you tell an Easter egg a joke?</a:t>
            </a:r>
          </a:p>
        </p:txBody>
      </p:sp>
    </p:spTree>
    <p:extLst>
      <p:ext uri="{BB962C8B-B14F-4D97-AF65-F5344CB8AC3E}">
        <p14:creationId xmlns:p14="http://schemas.microsoft.com/office/powerpoint/2010/main" val="3188747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570892"/>
            <a:ext cx="8183880" cy="1051560"/>
          </a:xfrm>
        </p:spPr>
        <p:txBody>
          <a:bodyPr/>
          <a:lstStyle/>
          <a:p>
            <a:r>
              <a:rPr lang="en-GB" dirty="0"/>
              <a:t>Easter Traditions: Easter Eggs</a:t>
            </a:r>
            <a:endParaRPr lang="en-GB" dirty="0"/>
          </a:p>
        </p:txBody>
      </p:sp>
      <p:sp>
        <p:nvSpPr>
          <p:cNvPr id="3" name="Content Placeholder 2"/>
          <p:cNvSpPr>
            <a:spLocks noGrp="1"/>
          </p:cNvSpPr>
          <p:nvPr>
            <p:ph idx="1"/>
          </p:nvPr>
        </p:nvSpPr>
        <p:spPr>
          <a:xfrm>
            <a:off x="502920" y="908720"/>
            <a:ext cx="8183880" cy="4187952"/>
          </a:xfrm>
        </p:spPr>
        <p:txBody>
          <a:bodyPr>
            <a:normAutofit fontScale="92500" lnSpcReduction="10000"/>
          </a:bodyPr>
          <a:lstStyle/>
          <a:p>
            <a:pPr marL="0" indent="0">
              <a:buNone/>
            </a:pPr>
            <a:r>
              <a:rPr lang="en-GB" dirty="0"/>
              <a:t>A lot of us may </a:t>
            </a:r>
            <a:r>
              <a:rPr lang="en-GB" dirty="0" smtClean="0"/>
              <a:t>“chomp” </a:t>
            </a:r>
            <a:r>
              <a:rPr lang="en-GB" dirty="0"/>
              <a:t>on chocolate eggs at Easter, but originally eating eggs was not allowed by church leaders during the week leading up to Easter (known as Holy Week).</a:t>
            </a:r>
          </a:p>
          <a:p>
            <a:pPr marL="0" indent="0">
              <a:buNone/>
            </a:pPr>
            <a:r>
              <a:rPr lang="en-GB" dirty="0"/>
              <a:t>So any eggs laid that week were saved and decorated to make them Holy Week eggs, that were then given to children as gifts.</a:t>
            </a:r>
          </a:p>
          <a:p>
            <a:pPr marL="0" indent="0">
              <a:buNone/>
            </a:pPr>
            <a:r>
              <a:rPr lang="en-GB" dirty="0"/>
              <a:t>Victorians adapted the tradition with satin-covered cardboard eggs filled with Easter gifts.</a:t>
            </a:r>
          </a:p>
          <a:p>
            <a:pPr marL="0" indent="0">
              <a:buNone/>
            </a:pPr>
            <a:r>
              <a:rPr lang="en-GB" dirty="0"/>
              <a:t>This has now developed into the tradition that many people enjoy today.</a:t>
            </a:r>
          </a:p>
          <a:p>
            <a:endParaRPr lang="en-GB" dirty="0"/>
          </a:p>
        </p:txBody>
      </p:sp>
    </p:spTree>
    <p:extLst>
      <p:ext uri="{BB962C8B-B14F-4D97-AF65-F5344CB8AC3E}">
        <p14:creationId xmlns:p14="http://schemas.microsoft.com/office/powerpoint/2010/main" val="953293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442351"/>
            <a:ext cx="8183880" cy="1051560"/>
          </a:xfrm>
        </p:spPr>
        <p:txBody>
          <a:bodyPr/>
          <a:lstStyle/>
          <a:p>
            <a:r>
              <a:rPr lang="en-GB" dirty="0"/>
              <a:t>Easter Traditions: Easter Eggs</a:t>
            </a:r>
            <a:endParaRPr lang="en-GB" dirty="0"/>
          </a:p>
        </p:txBody>
      </p:sp>
      <p:sp>
        <p:nvSpPr>
          <p:cNvPr id="3" name="Content Placeholder 2"/>
          <p:cNvSpPr>
            <a:spLocks noGrp="1"/>
          </p:cNvSpPr>
          <p:nvPr>
            <p:ph idx="1"/>
          </p:nvPr>
        </p:nvSpPr>
        <p:spPr/>
        <p:txBody>
          <a:bodyPr/>
          <a:lstStyle/>
          <a:p>
            <a:pPr marL="0" indent="0">
              <a:buNone/>
            </a:pPr>
            <a:r>
              <a:rPr lang="en-GB" dirty="0"/>
              <a:t>The first chocolate eggs appeared in France and Germany in the 19th Century, but they were bitter and hard.</a:t>
            </a:r>
          </a:p>
          <a:p>
            <a:pPr marL="0" indent="0">
              <a:buNone/>
            </a:pPr>
            <a:r>
              <a:rPr lang="en-GB" dirty="0"/>
              <a:t>As chocolate-making techniques improved, hollow eggs like the ones we have today were developed.</a:t>
            </a:r>
          </a:p>
          <a:p>
            <a:pPr marL="0" indent="0">
              <a:buNone/>
            </a:pPr>
            <a:r>
              <a:rPr lang="en-GB" dirty="0"/>
              <a:t>They very quickly became popular and remain a favourite tradition with chocolate-lovers today</a:t>
            </a:r>
            <a:r>
              <a:rPr lang="en-GB" dirty="0" smtClean="0"/>
              <a:t>. (</a:t>
            </a:r>
            <a:r>
              <a:rPr lang="en-GB" smtClean="0"/>
              <a:t>Especially Mrs. </a:t>
            </a:r>
            <a:r>
              <a:rPr lang="en-GB" dirty="0" smtClean="0"/>
              <a:t>Thurlow!)</a:t>
            </a:r>
            <a:endParaRPr lang="en-GB" dirty="0"/>
          </a:p>
          <a:p>
            <a:endParaRPr lang="en-GB" dirty="0"/>
          </a:p>
        </p:txBody>
      </p:sp>
      <p:sp>
        <p:nvSpPr>
          <p:cNvPr id="4" name="Rectangle 3"/>
          <p:cNvSpPr/>
          <p:nvPr/>
        </p:nvSpPr>
        <p:spPr>
          <a:xfrm>
            <a:off x="971600" y="1556793"/>
            <a:ext cx="5886400" cy="523220"/>
          </a:xfrm>
          <a:prstGeom prst="rect">
            <a:avLst/>
          </a:prstGeom>
        </p:spPr>
        <p:txBody>
          <a:bodyPr wrap="square">
            <a:spAutoFit/>
          </a:bodyPr>
          <a:lstStyle/>
          <a:p>
            <a:endParaRPr lang="en-GB" sz="2800" b="1" dirty="0">
              <a:latin typeface="+mj-lt"/>
            </a:endParaRPr>
          </a:p>
        </p:txBody>
      </p:sp>
    </p:spTree>
    <p:extLst>
      <p:ext uri="{BB962C8B-B14F-4D97-AF65-F5344CB8AC3E}">
        <p14:creationId xmlns:p14="http://schemas.microsoft.com/office/powerpoint/2010/main" val="915822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smtClean="0"/>
          </a:p>
          <a:p>
            <a:pPr marL="0" indent="0" algn="ctr">
              <a:buNone/>
            </a:pPr>
            <a:endParaRPr lang="en-GB" b="1" dirty="0" smtClean="0"/>
          </a:p>
          <a:p>
            <a:pPr marL="0" indent="0" algn="ctr">
              <a:buNone/>
            </a:pPr>
            <a:r>
              <a:rPr lang="en-GB" b="1" dirty="0" smtClean="0"/>
              <a:t>Narrated Story of Easter</a:t>
            </a:r>
          </a:p>
          <a:p>
            <a:endParaRPr lang="en-GB" dirty="0"/>
          </a:p>
          <a:p>
            <a:pPr marL="0" indent="0">
              <a:buNone/>
            </a:pPr>
            <a:r>
              <a:rPr lang="en-GB" dirty="0">
                <a:hlinkClick r:id="rId2"/>
              </a:rPr>
              <a:t>https://</a:t>
            </a:r>
            <a:r>
              <a:rPr lang="en-GB" dirty="0" smtClean="0">
                <a:hlinkClick r:id="rId2"/>
              </a:rPr>
              <a:t>www.youtube.com/watch?v=zQeU6gZzHT4</a:t>
            </a:r>
            <a:endParaRPr lang="en-GB" dirty="0" smtClean="0"/>
          </a:p>
          <a:p>
            <a:endParaRPr lang="en-GB" dirty="0"/>
          </a:p>
        </p:txBody>
      </p:sp>
    </p:spTree>
    <p:extLst>
      <p:ext uri="{BB962C8B-B14F-4D97-AF65-F5344CB8AC3E}">
        <p14:creationId xmlns:p14="http://schemas.microsoft.com/office/powerpoint/2010/main" val="2281124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192524"/>
            <a:ext cx="8183880" cy="1051560"/>
          </a:xfrm>
        </p:spPr>
        <p:txBody>
          <a:bodyPr>
            <a:noAutofit/>
          </a:bodyPr>
          <a:lstStyle/>
          <a:p>
            <a:pPr algn="ctr"/>
            <a:r>
              <a:rPr lang="en-GB" sz="8000" dirty="0" smtClean="0"/>
              <a:t>Happy Easter</a:t>
            </a:r>
            <a:endParaRPr lang="en-GB" sz="8000"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So have a lovely, lovely Easter Mid Calder children and we will check in with you all in two weeks time!</a:t>
            </a:r>
          </a:p>
          <a:p>
            <a:pPr marL="0" indent="0">
              <a:buNone/>
            </a:pPr>
            <a:r>
              <a:rPr lang="en-GB" dirty="0" smtClean="0"/>
              <a:t>Be safe</a:t>
            </a:r>
          </a:p>
          <a:p>
            <a:pPr marL="0" indent="0">
              <a:buNone/>
            </a:pPr>
            <a:r>
              <a:rPr lang="en-GB" dirty="0" smtClean="0"/>
              <a:t>Have fun</a:t>
            </a:r>
          </a:p>
          <a:p>
            <a:pPr marL="0" indent="0">
              <a:buNone/>
            </a:pPr>
            <a:r>
              <a:rPr lang="en-GB" dirty="0" smtClean="0"/>
              <a:t>Enjoy your chocolate eggs!</a:t>
            </a:r>
            <a:endParaRPr lang="en-GB" dirty="0"/>
          </a:p>
        </p:txBody>
      </p:sp>
    </p:spTree>
    <p:extLst>
      <p:ext uri="{BB962C8B-B14F-4D97-AF65-F5344CB8AC3E}">
        <p14:creationId xmlns:p14="http://schemas.microsoft.com/office/powerpoint/2010/main" val="141458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502920" y="530352"/>
            <a:ext cx="8183880" cy="5504688"/>
          </a:xfrm>
        </p:spPr>
        <p:txBody>
          <a:bodyPr>
            <a:normAutofit/>
          </a:bodyPr>
          <a:lstStyle/>
          <a:p>
            <a:pPr marL="0" indent="0" algn="ctr">
              <a:buNone/>
            </a:pPr>
            <a:endParaRPr lang="en-GB" sz="8000" dirty="0" smtClean="0"/>
          </a:p>
          <a:p>
            <a:pPr marL="0" indent="0" algn="ctr">
              <a:buNone/>
            </a:pPr>
            <a:endParaRPr lang="en-GB" sz="8000" dirty="0" smtClean="0"/>
          </a:p>
          <a:p>
            <a:pPr marL="0" indent="0" algn="ctr">
              <a:buNone/>
            </a:pPr>
            <a:r>
              <a:rPr lang="en-GB" sz="8000" dirty="0" smtClean="0"/>
              <a:t>It </a:t>
            </a:r>
            <a:r>
              <a:rPr lang="en-GB" sz="8000" dirty="0"/>
              <a:t>might crack up!</a:t>
            </a:r>
          </a:p>
        </p:txBody>
      </p:sp>
      <p:pic>
        <p:nvPicPr>
          <p:cNvPr id="5122" name="Picture 2" descr="Egg Safety - Advice to catering establishments on good egg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456912"/>
            <a:ext cx="5017074" cy="2822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6641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pPr marL="0" indent="0">
              <a:buNone/>
            </a:pPr>
            <a:endParaRPr lang="en-GB" sz="7200" dirty="0" smtClean="0"/>
          </a:p>
          <a:p>
            <a:pPr marL="0" indent="0" algn="ctr">
              <a:buNone/>
            </a:pPr>
            <a:r>
              <a:rPr lang="en-GB" sz="7200" dirty="0" smtClean="0"/>
              <a:t>What </a:t>
            </a:r>
            <a:r>
              <a:rPr lang="en-GB" sz="7200" dirty="0"/>
              <a:t>do you call a rabbit with fleas</a:t>
            </a:r>
            <a:r>
              <a:rPr lang="en-GB" sz="7200" dirty="0" smtClean="0"/>
              <a:t>?</a:t>
            </a:r>
          </a:p>
          <a:p>
            <a:endParaRPr lang="en-GB" dirty="0"/>
          </a:p>
          <a:p>
            <a:pPr marL="0" indent="0">
              <a:buNone/>
            </a:pPr>
            <a:endParaRPr lang="en-GB" dirty="0"/>
          </a:p>
        </p:txBody>
      </p:sp>
    </p:spTree>
    <p:extLst>
      <p:ext uri="{BB962C8B-B14F-4D97-AF65-F5344CB8AC3E}">
        <p14:creationId xmlns:p14="http://schemas.microsoft.com/office/powerpoint/2010/main" val="466375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smtClean="0"/>
          </a:p>
          <a:p>
            <a:pPr marL="0" indent="0" algn="ctr">
              <a:buNone/>
            </a:pPr>
            <a:r>
              <a:rPr lang="en-GB" sz="7200" dirty="0" smtClean="0"/>
              <a:t>Bugs </a:t>
            </a:r>
            <a:r>
              <a:rPr lang="en-GB" sz="7200" dirty="0" smtClean="0"/>
              <a:t>Bunny!</a:t>
            </a:r>
            <a:endParaRPr lang="en-GB" sz="7200" dirty="0"/>
          </a:p>
        </p:txBody>
      </p:sp>
      <p:pic>
        <p:nvPicPr>
          <p:cNvPr id="2052" name="Picture 4" descr="Domestic rabbits often lead miserable, disease-ridden live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2420888"/>
            <a:ext cx="45720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7751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pPr marL="0" indent="0" algn="ctr">
              <a:buNone/>
            </a:pPr>
            <a:endParaRPr lang="en-GB" sz="6000" dirty="0" smtClean="0"/>
          </a:p>
          <a:p>
            <a:pPr marL="0" indent="0" algn="ctr">
              <a:buNone/>
            </a:pPr>
            <a:r>
              <a:rPr lang="en-GB" sz="7800" dirty="0" smtClean="0"/>
              <a:t>What </a:t>
            </a:r>
            <a:r>
              <a:rPr lang="en-GB" sz="7800" dirty="0"/>
              <a:t>do you get when you pour hot water into a rabbit hole?</a:t>
            </a:r>
          </a:p>
        </p:txBody>
      </p:sp>
    </p:spTree>
    <p:extLst>
      <p:ext uri="{BB962C8B-B14F-4D97-AF65-F5344CB8AC3E}">
        <p14:creationId xmlns:p14="http://schemas.microsoft.com/office/powerpoint/2010/main" val="433203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502920" y="1628800"/>
            <a:ext cx="8183880" cy="3089504"/>
          </a:xfrm>
        </p:spPr>
        <p:txBody>
          <a:bodyPr>
            <a:normAutofit fontScale="92500" lnSpcReduction="10000"/>
          </a:bodyPr>
          <a:lstStyle/>
          <a:p>
            <a:pPr marL="0" indent="0" algn="ctr">
              <a:buNone/>
            </a:pPr>
            <a:endParaRPr lang="en-GB" sz="7200" dirty="0" smtClean="0"/>
          </a:p>
          <a:p>
            <a:pPr marL="0" indent="0" algn="ctr">
              <a:buNone/>
            </a:pPr>
            <a:r>
              <a:rPr lang="en-GB" sz="7200" dirty="0" smtClean="0"/>
              <a:t>Hot </a:t>
            </a:r>
            <a:r>
              <a:rPr lang="en-GB" sz="7200" dirty="0"/>
              <a:t>cross </a:t>
            </a:r>
            <a:r>
              <a:rPr lang="en-GB" sz="7200" dirty="0" smtClean="0"/>
              <a:t>bunnies!</a:t>
            </a:r>
            <a:endParaRPr lang="en-GB" sz="7200" dirty="0"/>
          </a:p>
        </p:txBody>
      </p:sp>
      <p:pic>
        <p:nvPicPr>
          <p:cNvPr id="1026" name="Picture 2" descr="Venezuelan President's Response To Food Shortage: Let Them Eat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490183">
            <a:off x="357605" y="512676"/>
            <a:ext cx="3970961" cy="2232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6636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Autofit/>
          </a:bodyPr>
          <a:lstStyle/>
          <a:p>
            <a:pPr marL="0" indent="0" algn="ctr">
              <a:buNone/>
            </a:pPr>
            <a:r>
              <a:rPr lang="en-GB" sz="7200" dirty="0"/>
              <a:t>What did the Easter Bunny say to the carrot?</a:t>
            </a:r>
          </a:p>
        </p:txBody>
      </p:sp>
      <p:pic>
        <p:nvPicPr>
          <p:cNvPr id="6150" name="Picture 6" descr="Carrot - Juv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922505">
            <a:off x="610818" y="3530171"/>
            <a:ext cx="1793406" cy="2376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3245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algn="ctr"/>
            <a:endParaRPr lang="en-GB" sz="7200" dirty="0" smtClean="0"/>
          </a:p>
          <a:p>
            <a:pPr marL="0" indent="0" algn="ctr">
              <a:buNone/>
            </a:pPr>
            <a:r>
              <a:rPr lang="en-GB" sz="7200" dirty="0" smtClean="0"/>
              <a:t>Nice </a:t>
            </a:r>
            <a:r>
              <a:rPr lang="en-GB" sz="7200" dirty="0"/>
              <a:t>gnawing </a:t>
            </a:r>
            <a:r>
              <a:rPr lang="en-GB" sz="7200" dirty="0" smtClean="0"/>
              <a:t>you!</a:t>
            </a:r>
            <a:endParaRPr lang="en-GB" sz="7200" dirty="0"/>
          </a:p>
        </p:txBody>
      </p:sp>
    </p:spTree>
    <p:extLst>
      <p:ext uri="{BB962C8B-B14F-4D97-AF65-F5344CB8AC3E}">
        <p14:creationId xmlns:p14="http://schemas.microsoft.com/office/powerpoint/2010/main" val="3619286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Paper">
  <a:themeElements>
    <a:clrScheme name="Paper 1">
      <a:dk1>
        <a:srgbClr val="444D26"/>
      </a:dk1>
      <a:lt1>
        <a:srgbClr val="FFFFFF"/>
      </a:lt1>
      <a:dk2>
        <a:srgbClr val="000000"/>
      </a:dk2>
      <a:lt2>
        <a:srgbClr val="FEFAC9"/>
      </a:lt2>
      <a:accent1>
        <a:srgbClr val="A5B592"/>
      </a:accent1>
      <a:accent2>
        <a:srgbClr val="F3A447"/>
      </a:accent2>
      <a:accent3>
        <a:srgbClr val="AAAAAA"/>
      </a:accent3>
      <a:accent4>
        <a:srgbClr val="DADADA"/>
      </a:accent4>
      <a:accent5>
        <a:srgbClr val="CFD7C7"/>
      </a:accent5>
      <a:accent6>
        <a:srgbClr val="DC943F"/>
      </a:accent6>
      <a:hlink>
        <a:srgbClr val="8E58B6"/>
      </a:hlink>
      <a:folHlink>
        <a:srgbClr val="7F6F6F"/>
      </a:folHlink>
    </a:clrScheme>
    <a:fontScheme name="Paper">
      <a:majorFont>
        <a:latin typeface="Constantia"/>
        <a:ea typeface=""/>
        <a:cs typeface=""/>
      </a:majorFont>
      <a:minorFont>
        <a:latin typeface="Constant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aper 1">
        <a:dk1>
          <a:srgbClr val="444D26"/>
        </a:dk1>
        <a:lt1>
          <a:srgbClr val="FFFFFF"/>
        </a:lt1>
        <a:dk2>
          <a:srgbClr val="000000"/>
        </a:dk2>
        <a:lt2>
          <a:srgbClr val="FEFAC9"/>
        </a:lt2>
        <a:accent1>
          <a:srgbClr val="A5B592"/>
        </a:accent1>
        <a:accent2>
          <a:srgbClr val="F3A447"/>
        </a:accent2>
        <a:accent3>
          <a:srgbClr val="AAAAAA"/>
        </a:accent3>
        <a:accent4>
          <a:srgbClr val="DADADA"/>
        </a:accent4>
        <a:accent5>
          <a:srgbClr val="CFD7C7"/>
        </a:accent5>
        <a:accent6>
          <a:srgbClr val="DC943F"/>
        </a:accent6>
        <a:hlink>
          <a:srgbClr val="8E58B6"/>
        </a:hlink>
        <a:folHlink>
          <a:srgbClr val="7F6F6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974</TotalTime>
  <Words>570</Words>
  <Application>Microsoft Office PowerPoint</Application>
  <PresentationFormat>On-screen Show (4:3)</PresentationFormat>
  <Paragraphs>60</Paragraphs>
  <Slides>23</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23</vt:i4>
      </vt:variant>
    </vt:vector>
  </HeadingPairs>
  <TitlesOfParts>
    <vt:vector size="31" baseType="lpstr">
      <vt:lpstr>Arial</vt:lpstr>
      <vt:lpstr>Calibri</vt:lpstr>
      <vt:lpstr>Constantia</vt:lpstr>
      <vt:lpstr>SassoonCRInfant</vt:lpstr>
      <vt:lpstr>Verdana</vt:lpstr>
      <vt:lpstr>Wingdings 2</vt:lpstr>
      <vt:lpstr>Paper</vt:lpstr>
      <vt:lpstr>Aspect</vt:lpstr>
      <vt:lpstr>  Welcome to our distance  Eggs-cellent   Easter Assembly!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There's a reason why Easter Sunday is often celebrated with church service at the crack of dawn. In the Easter story it was at early at dawn on Easter morning that Mary opened Jesus's tomb to find it empty — which is why so many churches now hold services at sunrise to mark this occasion.</vt:lpstr>
      <vt:lpstr>PowerPoint Presentation</vt:lpstr>
      <vt:lpstr>PowerPoint Presentation</vt:lpstr>
      <vt:lpstr>Easter Traditions: Hot Cross Buns </vt:lpstr>
      <vt:lpstr>Easter Traditions: Easter Eggs</vt:lpstr>
      <vt:lpstr>Easter Traditions: Easter Eggs</vt:lpstr>
      <vt:lpstr>Easter Traditions: Easter Eggs</vt:lpstr>
      <vt:lpstr>PowerPoint Presentation</vt:lpstr>
      <vt:lpstr>Happy Easter</vt:lpstr>
    </vt:vector>
  </TitlesOfParts>
  <Company>West Lothian Council - Education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 UP</dc:title>
  <dc:creator>DAYNA SHERLOW</dc:creator>
  <cp:lastModifiedBy>Hazel Thurlow</cp:lastModifiedBy>
  <cp:revision>56</cp:revision>
  <dcterms:created xsi:type="dcterms:W3CDTF">2018-05-18T09:02:08Z</dcterms:created>
  <dcterms:modified xsi:type="dcterms:W3CDTF">2020-04-02T23:41:57Z</dcterms:modified>
</cp:coreProperties>
</file>