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Default Extension="wav" ContentType="audio/wav"/>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m4a" ContentType="audio/unknown"/>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6"/>
  </p:notesMasterIdLst>
  <p:sldIdLst>
    <p:sldId id="256" r:id="rId5"/>
    <p:sldId id="375" r:id="rId6"/>
    <p:sldId id="332" r:id="rId7"/>
    <p:sldId id="401" r:id="rId8"/>
    <p:sldId id="302" r:id="rId9"/>
    <p:sldId id="380" r:id="rId10"/>
    <p:sldId id="303" r:id="rId11"/>
    <p:sldId id="304" r:id="rId12"/>
    <p:sldId id="377" r:id="rId13"/>
    <p:sldId id="378" r:id="rId14"/>
    <p:sldId id="384" r:id="rId15"/>
    <p:sldId id="402" r:id="rId16"/>
    <p:sldId id="403" r:id="rId17"/>
    <p:sldId id="404" r:id="rId18"/>
    <p:sldId id="405" r:id="rId19"/>
    <p:sldId id="406" r:id="rId20"/>
    <p:sldId id="407" r:id="rId21"/>
    <p:sldId id="408" r:id="rId22"/>
    <p:sldId id="359" r:id="rId23"/>
    <p:sldId id="360" r:id="rId24"/>
    <p:sldId id="379" r:id="rId25"/>
    <p:sldId id="409" r:id="rId26"/>
    <p:sldId id="383" r:id="rId27"/>
    <p:sldId id="362" r:id="rId28"/>
    <p:sldId id="376" r:id="rId29"/>
    <p:sldId id="382" r:id="rId30"/>
    <p:sldId id="386" r:id="rId31"/>
    <p:sldId id="385" r:id="rId32"/>
    <p:sldId id="313" r:id="rId33"/>
    <p:sldId id="440" r:id="rId34"/>
    <p:sldId id="441" r:id="rId35"/>
    <p:sldId id="340" r:id="rId36"/>
    <p:sldId id="394" r:id="rId37"/>
    <p:sldId id="348" r:id="rId38"/>
    <p:sldId id="410" r:id="rId39"/>
    <p:sldId id="413" r:id="rId40"/>
    <p:sldId id="414" r:id="rId41"/>
    <p:sldId id="397" r:id="rId42"/>
    <p:sldId id="395" r:id="rId43"/>
    <p:sldId id="415" r:id="rId44"/>
    <p:sldId id="416" r:id="rId45"/>
    <p:sldId id="417" r:id="rId46"/>
    <p:sldId id="419" r:id="rId47"/>
    <p:sldId id="421" r:id="rId48"/>
    <p:sldId id="422" r:id="rId49"/>
    <p:sldId id="423" r:id="rId50"/>
    <p:sldId id="424" r:id="rId51"/>
    <p:sldId id="427" r:id="rId52"/>
    <p:sldId id="428" r:id="rId53"/>
    <p:sldId id="396" r:id="rId54"/>
    <p:sldId id="425" r:id="rId55"/>
    <p:sldId id="426" r:id="rId56"/>
    <p:sldId id="429" r:id="rId57"/>
    <p:sldId id="430" r:id="rId58"/>
    <p:sldId id="431" r:id="rId59"/>
    <p:sldId id="432" r:id="rId60"/>
    <p:sldId id="433" r:id="rId61"/>
    <p:sldId id="434" r:id="rId62"/>
    <p:sldId id="435" r:id="rId63"/>
    <p:sldId id="436" r:id="rId64"/>
    <p:sldId id="437" r:id="rId65"/>
    <p:sldId id="438" r:id="rId66"/>
    <p:sldId id="398" r:id="rId67"/>
    <p:sldId id="399" r:id="rId68"/>
    <p:sldId id="400" r:id="rId69"/>
    <p:sldId id="341" r:id="rId70"/>
    <p:sldId id="442" r:id="rId71"/>
    <p:sldId id="392" r:id="rId72"/>
    <p:sldId id="393" r:id="rId73"/>
    <p:sldId id="439" r:id="rId74"/>
    <p:sldId id="331" r:id="rId7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FF00"/>
    <a:srgbClr val="FF0066"/>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94671" autoAdjust="0"/>
  </p:normalViewPr>
  <p:slideViewPr>
    <p:cSldViewPr>
      <p:cViewPr>
        <p:scale>
          <a:sx n="77" d="100"/>
          <a:sy n="77" d="100"/>
        </p:scale>
        <p:origin x="-726" y="66"/>
      </p:cViewPr>
      <p:guideLst>
        <p:guide orient="horz" pos="2160"/>
        <p:guide pos="2880"/>
      </p:guideLst>
    </p:cSldViewPr>
  </p:slideViewPr>
  <p:outlineViewPr>
    <p:cViewPr>
      <p:scale>
        <a:sx n="33" d="100"/>
        <a:sy n="33" d="100"/>
      </p:scale>
      <p:origin x="0" y="396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649D7-E371-4835-8A7D-49E284A9632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86D8DE2D-085B-44EB-8710-6DE4AC585F34}">
      <dgm:prSet phldrT="[Text]"/>
      <dgm:spPr/>
      <dgm:t>
        <a:bodyPr/>
        <a:lstStyle/>
        <a:p>
          <a:r>
            <a:rPr lang="en-GB" altLang="en-US" dirty="0" err="1" smtClean="0">
              <a:latin typeface="Comic Sans MS" pitchFamily="66" charset="0"/>
            </a:rPr>
            <a:t>Répétez</a:t>
          </a:r>
          <a:endParaRPr lang="en-GB" dirty="0"/>
        </a:p>
      </dgm:t>
    </dgm:pt>
    <dgm:pt modelId="{6A8D5B2C-F6FB-436E-9CF6-832DE92C1FAA}" type="parTrans" cxnId="{8ECEC16E-8F86-4A0C-8EA8-5F61B7E4AC7C}">
      <dgm:prSet/>
      <dgm:spPr/>
      <dgm:t>
        <a:bodyPr/>
        <a:lstStyle/>
        <a:p>
          <a:endParaRPr lang="en-GB"/>
        </a:p>
      </dgm:t>
    </dgm:pt>
    <dgm:pt modelId="{DE80B5A0-F7FD-4471-869F-28A2C12DBA79}" type="sibTrans" cxnId="{8ECEC16E-8F86-4A0C-8EA8-5F61B7E4AC7C}">
      <dgm:prSet/>
      <dgm:spPr/>
      <dgm:t>
        <a:bodyPr/>
        <a:lstStyle/>
        <a:p>
          <a:endParaRPr lang="en-GB"/>
        </a:p>
      </dgm:t>
    </dgm:pt>
    <dgm:pt modelId="{BB2F4BEA-272D-4B82-B419-77131C6BBBD1}">
      <dgm:prSet phldrT="[Text]"/>
      <dgm:spPr/>
      <dgm:t>
        <a:bodyPr/>
        <a:lstStyle/>
        <a:p>
          <a:r>
            <a:rPr lang="en-GB" altLang="en-US" dirty="0" err="1" smtClean="0">
              <a:latin typeface="Comic Sans MS" pitchFamily="66" charset="0"/>
            </a:rPr>
            <a:t>Répétez</a:t>
          </a:r>
          <a:endParaRPr lang="en-GB" dirty="0"/>
        </a:p>
      </dgm:t>
    </dgm:pt>
    <dgm:pt modelId="{0921C0B3-F432-4586-8895-39DDC7EA896D}" type="parTrans" cxnId="{B498A176-91B7-4833-B4A4-CB63C8FA29DB}">
      <dgm:prSet/>
      <dgm:spPr/>
      <dgm:t>
        <a:bodyPr/>
        <a:lstStyle/>
        <a:p>
          <a:endParaRPr lang="en-GB"/>
        </a:p>
      </dgm:t>
    </dgm:pt>
    <dgm:pt modelId="{2A48C1F5-6ACE-4CD4-844A-536A08EFEE07}" type="sibTrans" cxnId="{B498A176-91B7-4833-B4A4-CB63C8FA29DB}">
      <dgm:prSet/>
      <dgm:spPr/>
      <dgm:t>
        <a:bodyPr/>
        <a:lstStyle/>
        <a:p>
          <a:endParaRPr lang="en-GB"/>
        </a:p>
      </dgm:t>
    </dgm:pt>
    <dgm:pt modelId="{F52491BD-4628-4201-9B49-1E8DD06D0C52}">
      <dgm:prSet phldrT="[Text]"/>
      <dgm:spPr/>
      <dgm:t>
        <a:bodyPr/>
        <a:lstStyle/>
        <a:p>
          <a:r>
            <a:rPr lang="en-GB" altLang="en-US" dirty="0" err="1" smtClean="0">
              <a:latin typeface="Comic Sans MS" pitchFamily="66" charset="0"/>
            </a:rPr>
            <a:t>Répétez</a:t>
          </a:r>
          <a:endParaRPr lang="en-GB" dirty="0"/>
        </a:p>
      </dgm:t>
    </dgm:pt>
    <dgm:pt modelId="{CEB1DA78-D57A-49F0-8F2C-E1776D238022}" type="parTrans" cxnId="{D4BE1602-9688-4341-AF86-AE50D82069B7}">
      <dgm:prSet/>
      <dgm:spPr/>
      <dgm:t>
        <a:bodyPr/>
        <a:lstStyle/>
        <a:p>
          <a:endParaRPr lang="en-GB"/>
        </a:p>
      </dgm:t>
    </dgm:pt>
    <dgm:pt modelId="{88465DB3-E3F1-46E7-B3E2-E76733F390C5}" type="sibTrans" cxnId="{D4BE1602-9688-4341-AF86-AE50D82069B7}">
      <dgm:prSet/>
      <dgm:spPr/>
      <dgm:t>
        <a:bodyPr/>
        <a:lstStyle/>
        <a:p>
          <a:endParaRPr lang="en-GB"/>
        </a:p>
      </dgm:t>
    </dgm:pt>
    <dgm:pt modelId="{40329AA0-90FA-483B-AAE2-AE7A1A2166F8}">
      <dgm:prSet phldrT="[Text]"/>
      <dgm:spPr/>
      <dgm:t>
        <a:bodyPr/>
        <a:lstStyle/>
        <a:p>
          <a:r>
            <a:rPr lang="en-GB" altLang="en-US" dirty="0" err="1" smtClean="0">
              <a:latin typeface="Comic Sans MS" pitchFamily="66" charset="0"/>
            </a:rPr>
            <a:t>Répétez</a:t>
          </a:r>
          <a:endParaRPr lang="en-GB" dirty="0"/>
        </a:p>
      </dgm:t>
    </dgm:pt>
    <dgm:pt modelId="{8BFC5F30-C56F-47F2-9774-13A99B503449}" type="parTrans" cxnId="{B8A5D911-70C0-43F5-A623-3BB37A28F8AC}">
      <dgm:prSet/>
      <dgm:spPr/>
      <dgm:t>
        <a:bodyPr/>
        <a:lstStyle/>
        <a:p>
          <a:endParaRPr lang="en-GB"/>
        </a:p>
      </dgm:t>
    </dgm:pt>
    <dgm:pt modelId="{60D95366-0FB8-4AAE-B15B-9A13C7A4745A}" type="sibTrans" cxnId="{B8A5D911-70C0-43F5-A623-3BB37A28F8AC}">
      <dgm:prSet/>
      <dgm:spPr/>
      <dgm:t>
        <a:bodyPr/>
        <a:lstStyle/>
        <a:p>
          <a:endParaRPr lang="en-GB"/>
        </a:p>
      </dgm:t>
    </dgm:pt>
    <dgm:pt modelId="{77BD70D6-05C3-40CD-A373-FB66D9F4C1BB}">
      <dgm:prSet phldrT="[Text]"/>
      <dgm:spPr/>
      <dgm:t>
        <a:bodyPr/>
        <a:lstStyle/>
        <a:p>
          <a:r>
            <a:rPr lang="en-GB" altLang="en-US" dirty="0" err="1" smtClean="0">
              <a:latin typeface="Comic Sans MS" pitchFamily="66" charset="0"/>
            </a:rPr>
            <a:t>Répétez</a:t>
          </a:r>
          <a:endParaRPr lang="en-GB" dirty="0"/>
        </a:p>
      </dgm:t>
    </dgm:pt>
    <dgm:pt modelId="{754D286F-E064-4B9E-9A91-B4FC71EFE9C4}" type="parTrans" cxnId="{56A577D5-3BFB-4E7A-AADC-3BA755865BC7}">
      <dgm:prSet/>
      <dgm:spPr/>
      <dgm:t>
        <a:bodyPr/>
        <a:lstStyle/>
        <a:p>
          <a:endParaRPr lang="en-GB"/>
        </a:p>
      </dgm:t>
    </dgm:pt>
    <dgm:pt modelId="{ABB5680E-CFFA-4C65-878A-04031BFE515D}" type="sibTrans" cxnId="{56A577D5-3BFB-4E7A-AADC-3BA755865BC7}">
      <dgm:prSet/>
      <dgm:spPr/>
      <dgm:t>
        <a:bodyPr/>
        <a:lstStyle/>
        <a:p>
          <a:endParaRPr lang="en-GB"/>
        </a:p>
      </dgm:t>
    </dgm:pt>
    <dgm:pt modelId="{8DA5536F-0337-4206-B8C4-F31AD17569DA}" type="pres">
      <dgm:prSet presAssocID="{A13649D7-E371-4835-8A7D-49E284A96327}" presName="cycle" presStyleCnt="0">
        <dgm:presLayoutVars>
          <dgm:dir/>
          <dgm:resizeHandles val="exact"/>
        </dgm:presLayoutVars>
      </dgm:prSet>
      <dgm:spPr/>
      <dgm:t>
        <a:bodyPr/>
        <a:lstStyle/>
        <a:p>
          <a:endParaRPr lang="en-GB"/>
        </a:p>
      </dgm:t>
    </dgm:pt>
    <dgm:pt modelId="{6842C915-FA48-4ECC-99FB-BF8841772ED6}" type="pres">
      <dgm:prSet presAssocID="{86D8DE2D-085B-44EB-8710-6DE4AC585F34}" presName="dummy" presStyleCnt="0"/>
      <dgm:spPr/>
    </dgm:pt>
    <dgm:pt modelId="{34D372B0-4ED0-4EFB-80A5-E54527BB55E8}" type="pres">
      <dgm:prSet presAssocID="{86D8DE2D-085B-44EB-8710-6DE4AC585F34}" presName="node" presStyleLbl="revTx" presStyleIdx="0" presStyleCnt="5">
        <dgm:presLayoutVars>
          <dgm:bulletEnabled val="1"/>
        </dgm:presLayoutVars>
      </dgm:prSet>
      <dgm:spPr/>
      <dgm:t>
        <a:bodyPr/>
        <a:lstStyle/>
        <a:p>
          <a:endParaRPr lang="en-GB"/>
        </a:p>
      </dgm:t>
    </dgm:pt>
    <dgm:pt modelId="{568B9FA9-AA43-4E24-BF12-4458D30296E6}" type="pres">
      <dgm:prSet presAssocID="{DE80B5A0-F7FD-4471-869F-28A2C12DBA79}" presName="sibTrans" presStyleLbl="node1" presStyleIdx="0" presStyleCnt="5"/>
      <dgm:spPr/>
      <dgm:t>
        <a:bodyPr/>
        <a:lstStyle/>
        <a:p>
          <a:endParaRPr lang="en-GB"/>
        </a:p>
      </dgm:t>
    </dgm:pt>
    <dgm:pt modelId="{41CD221D-FDF7-48AF-A84E-08A81FBACD6F}" type="pres">
      <dgm:prSet presAssocID="{BB2F4BEA-272D-4B82-B419-77131C6BBBD1}" presName="dummy" presStyleCnt="0"/>
      <dgm:spPr/>
    </dgm:pt>
    <dgm:pt modelId="{8B15BFBE-2663-4980-8026-10FF2285BC38}" type="pres">
      <dgm:prSet presAssocID="{BB2F4BEA-272D-4B82-B419-77131C6BBBD1}" presName="node" presStyleLbl="revTx" presStyleIdx="1" presStyleCnt="5">
        <dgm:presLayoutVars>
          <dgm:bulletEnabled val="1"/>
        </dgm:presLayoutVars>
      </dgm:prSet>
      <dgm:spPr/>
      <dgm:t>
        <a:bodyPr/>
        <a:lstStyle/>
        <a:p>
          <a:endParaRPr lang="en-GB"/>
        </a:p>
      </dgm:t>
    </dgm:pt>
    <dgm:pt modelId="{D582FF1D-F624-4933-AAE1-B13618F97998}" type="pres">
      <dgm:prSet presAssocID="{2A48C1F5-6ACE-4CD4-844A-536A08EFEE07}" presName="sibTrans" presStyleLbl="node1" presStyleIdx="1" presStyleCnt="5"/>
      <dgm:spPr/>
      <dgm:t>
        <a:bodyPr/>
        <a:lstStyle/>
        <a:p>
          <a:endParaRPr lang="en-GB"/>
        </a:p>
      </dgm:t>
    </dgm:pt>
    <dgm:pt modelId="{F4531307-F155-4B32-A43D-1A1C5E8B77EC}" type="pres">
      <dgm:prSet presAssocID="{F52491BD-4628-4201-9B49-1E8DD06D0C52}" presName="dummy" presStyleCnt="0"/>
      <dgm:spPr/>
    </dgm:pt>
    <dgm:pt modelId="{4588EB86-BF3E-4208-A19B-8C8C0A485A01}" type="pres">
      <dgm:prSet presAssocID="{F52491BD-4628-4201-9B49-1E8DD06D0C52}" presName="node" presStyleLbl="revTx" presStyleIdx="2" presStyleCnt="5">
        <dgm:presLayoutVars>
          <dgm:bulletEnabled val="1"/>
        </dgm:presLayoutVars>
      </dgm:prSet>
      <dgm:spPr/>
      <dgm:t>
        <a:bodyPr/>
        <a:lstStyle/>
        <a:p>
          <a:endParaRPr lang="en-GB"/>
        </a:p>
      </dgm:t>
    </dgm:pt>
    <dgm:pt modelId="{C945F743-0661-4C90-B58A-97222E9837B0}" type="pres">
      <dgm:prSet presAssocID="{88465DB3-E3F1-46E7-B3E2-E76733F390C5}" presName="sibTrans" presStyleLbl="node1" presStyleIdx="2" presStyleCnt="5"/>
      <dgm:spPr/>
      <dgm:t>
        <a:bodyPr/>
        <a:lstStyle/>
        <a:p>
          <a:endParaRPr lang="en-GB"/>
        </a:p>
      </dgm:t>
    </dgm:pt>
    <dgm:pt modelId="{99CC6A59-52A7-4428-AFAC-477DE79CAFB2}" type="pres">
      <dgm:prSet presAssocID="{40329AA0-90FA-483B-AAE2-AE7A1A2166F8}" presName="dummy" presStyleCnt="0"/>
      <dgm:spPr/>
    </dgm:pt>
    <dgm:pt modelId="{38B6A006-F04D-490E-BFD8-97067E8D7CB0}" type="pres">
      <dgm:prSet presAssocID="{40329AA0-90FA-483B-AAE2-AE7A1A2166F8}" presName="node" presStyleLbl="revTx" presStyleIdx="3" presStyleCnt="5">
        <dgm:presLayoutVars>
          <dgm:bulletEnabled val="1"/>
        </dgm:presLayoutVars>
      </dgm:prSet>
      <dgm:spPr/>
      <dgm:t>
        <a:bodyPr/>
        <a:lstStyle/>
        <a:p>
          <a:endParaRPr lang="en-GB"/>
        </a:p>
      </dgm:t>
    </dgm:pt>
    <dgm:pt modelId="{78111F5F-DC1E-4BF7-8670-C6787E4F73FF}" type="pres">
      <dgm:prSet presAssocID="{60D95366-0FB8-4AAE-B15B-9A13C7A4745A}" presName="sibTrans" presStyleLbl="node1" presStyleIdx="3" presStyleCnt="5"/>
      <dgm:spPr/>
      <dgm:t>
        <a:bodyPr/>
        <a:lstStyle/>
        <a:p>
          <a:endParaRPr lang="en-GB"/>
        </a:p>
      </dgm:t>
    </dgm:pt>
    <dgm:pt modelId="{BE595178-AE0C-4F48-B7CC-AA5CD936BF87}" type="pres">
      <dgm:prSet presAssocID="{77BD70D6-05C3-40CD-A373-FB66D9F4C1BB}" presName="dummy" presStyleCnt="0"/>
      <dgm:spPr/>
    </dgm:pt>
    <dgm:pt modelId="{FD171F15-4942-48DD-BCBB-D9988E1B4B2A}" type="pres">
      <dgm:prSet presAssocID="{77BD70D6-05C3-40CD-A373-FB66D9F4C1BB}" presName="node" presStyleLbl="revTx" presStyleIdx="4" presStyleCnt="5">
        <dgm:presLayoutVars>
          <dgm:bulletEnabled val="1"/>
        </dgm:presLayoutVars>
      </dgm:prSet>
      <dgm:spPr/>
      <dgm:t>
        <a:bodyPr/>
        <a:lstStyle/>
        <a:p>
          <a:endParaRPr lang="en-GB"/>
        </a:p>
      </dgm:t>
    </dgm:pt>
    <dgm:pt modelId="{0243E45D-65AC-488D-8CA7-8FB96B5A99DF}" type="pres">
      <dgm:prSet presAssocID="{ABB5680E-CFFA-4C65-878A-04031BFE515D}" presName="sibTrans" presStyleLbl="node1" presStyleIdx="4" presStyleCnt="5"/>
      <dgm:spPr/>
      <dgm:t>
        <a:bodyPr/>
        <a:lstStyle/>
        <a:p>
          <a:endParaRPr lang="en-GB"/>
        </a:p>
      </dgm:t>
    </dgm:pt>
  </dgm:ptLst>
  <dgm:cxnLst>
    <dgm:cxn modelId="{6CE150BC-0368-4E09-B813-F1356668EBB8}" type="presOf" srcId="{A13649D7-E371-4835-8A7D-49E284A96327}" destId="{8DA5536F-0337-4206-B8C4-F31AD17569DA}" srcOrd="0" destOrd="0" presId="urn:microsoft.com/office/officeart/2005/8/layout/cycle1"/>
    <dgm:cxn modelId="{534BEA98-4ABB-4381-B67B-515010C7B1C1}" type="presOf" srcId="{88465DB3-E3F1-46E7-B3E2-E76733F390C5}" destId="{C945F743-0661-4C90-B58A-97222E9837B0}" srcOrd="0" destOrd="0" presId="urn:microsoft.com/office/officeart/2005/8/layout/cycle1"/>
    <dgm:cxn modelId="{B498A176-91B7-4833-B4A4-CB63C8FA29DB}" srcId="{A13649D7-E371-4835-8A7D-49E284A96327}" destId="{BB2F4BEA-272D-4B82-B419-77131C6BBBD1}" srcOrd="1" destOrd="0" parTransId="{0921C0B3-F432-4586-8895-39DDC7EA896D}" sibTransId="{2A48C1F5-6ACE-4CD4-844A-536A08EFEE07}"/>
    <dgm:cxn modelId="{56A577D5-3BFB-4E7A-AADC-3BA755865BC7}" srcId="{A13649D7-E371-4835-8A7D-49E284A96327}" destId="{77BD70D6-05C3-40CD-A373-FB66D9F4C1BB}" srcOrd="4" destOrd="0" parTransId="{754D286F-E064-4B9E-9A91-B4FC71EFE9C4}" sibTransId="{ABB5680E-CFFA-4C65-878A-04031BFE515D}"/>
    <dgm:cxn modelId="{32E85DFE-0442-4C1E-9B33-16205CE187FD}" type="presOf" srcId="{BB2F4BEA-272D-4B82-B419-77131C6BBBD1}" destId="{8B15BFBE-2663-4980-8026-10FF2285BC38}" srcOrd="0" destOrd="0" presId="urn:microsoft.com/office/officeart/2005/8/layout/cycle1"/>
    <dgm:cxn modelId="{2B53166F-BD13-40C5-B721-E42A79700201}" type="presOf" srcId="{2A48C1F5-6ACE-4CD4-844A-536A08EFEE07}" destId="{D582FF1D-F624-4933-AAE1-B13618F97998}" srcOrd="0" destOrd="0" presId="urn:microsoft.com/office/officeart/2005/8/layout/cycle1"/>
    <dgm:cxn modelId="{F1B86C57-213D-4CF5-B483-82AE2E33DF0E}" type="presOf" srcId="{DE80B5A0-F7FD-4471-869F-28A2C12DBA79}" destId="{568B9FA9-AA43-4E24-BF12-4458D30296E6}" srcOrd="0" destOrd="0" presId="urn:microsoft.com/office/officeart/2005/8/layout/cycle1"/>
    <dgm:cxn modelId="{841049F5-266D-4435-9DE4-40FEF32F584B}" type="presOf" srcId="{40329AA0-90FA-483B-AAE2-AE7A1A2166F8}" destId="{38B6A006-F04D-490E-BFD8-97067E8D7CB0}" srcOrd="0" destOrd="0" presId="urn:microsoft.com/office/officeart/2005/8/layout/cycle1"/>
    <dgm:cxn modelId="{8EFE477E-6AA8-4CF7-840A-73BB87EFAFEA}" type="presOf" srcId="{60D95366-0FB8-4AAE-B15B-9A13C7A4745A}" destId="{78111F5F-DC1E-4BF7-8670-C6787E4F73FF}" srcOrd="0" destOrd="0" presId="urn:microsoft.com/office/officeart/2005/8/layout/cycle1"/>
    <dgm:cxn modelId="{330AC130-0648-4B71-A3CE-A5E05292BE10}" type="presOf" srcId="{F52491BD-4628-4201-9B49-1E8DD06D0C52}" destId="{4588EB86-BF3E-4208-A19B-8C8C0A485A01}" srcOrd="0" destOrd="0" presId="urn:microsoft.com/office/officeart/2005/8/layout/cycle1"/>
    <dgm:cxn modelId="{D4BE1602-9688-4341-AF86-AE50D82069B7}" srcId="{A13649D7-E371-4835-8A7D-49E284A96327}" destId="{F52491BD-4628-4201-9B49-1E8DD06D0C52}" srcOrd="2" destOrd="0" parTransId="{CEB1DA78-D57A-49F0-8F2C-E1776D238022}" sibTransId="{88465DB3-E3F1-46E7-B3E2-E76733F390C5}"/>
    <dgm:cxn modelId="{76E19659-BE94-4497-8D73-1E99C53A15F0}" type="presOf" srcId="{77BD70D6-05C3-40CD-A373-FB66D9F4C1BB}" destId="{FD171F15-4942-48DD-BCBB-D9988E1B4B2A}" srcOrd="0" destOrd="0" presId="urn:microsoft.com/office/officeart/2005/8/layout/cycle1"/>
    <dgm:cxn modelId="{B8A5D911-70C0-43F5-A623-3BB37A28F8AC}" srcId="{A13649D7-E371-4835-8A7D-49E284A96327}" destId="{40329AA0-90FA-483B-AAE2-AE7A1A2166F8}" srcOrd="3" destOrd="0" parTransId="{8BFC5F30-C56F-47F2-9774-13A99B503449}" sibTransId="{60D95366-0FB8-4AAE-B15B-9A13C7A4745A}"/>
    <dgm:cxn modelId="{8ECEC16E-8F86-4A0C-8EA8-5F61B7E4AC7C}" srcId="{A13649D7-E371-4835-8A7D-49E284A96327}" destId="{86D8DE2D-085B-44EB-8710-6DE4AC585F34}" srcOrd="0" destOrd="0" parTransId="{6A8D5B2C-F6FB-436E-9CF6-832DE92C1FAA}" sibTransId="{DE80B5A0-F7FD-4471-869F-28A2C12DBA79}"/>
    <dgm:cxn modelId="{D4ECD8EC-F699-4810-B1C6-BDBF826C9381}" type="presOf" srcId="{ABB5680E-CFFA-4C65-878A-04031BFE515D}" destId="{0243E45D-65AC-488D-8CA7-8FB96B5A99DF}" srcOrd="0" destOrd="0" presId="urn:microsoft.com/office/officeart/2005/8/layout/cycle1"/>
    <dgm:cxn modelId="{9F7E7832-CAC4-46BD-AD58-75BBB8A8E4D8}" type="presOf" srcId="{86D8DE2D-085B-44EB-8710-6DE4AC585F34}" destId="{34D372B0-4ED0-4EFB-80A5-E54527BB55E8}" srcOrd="0" destOrd="0" presId="urn:microsoft.com/office/officeart/2005/8/layout/cycle1"/>
    <dgm:cxn modelId="{AEB5C558-7B7F-4B16-852A-C147DF965CA1}" type="presParOf" srcId="{8DA5536F-0337-4206-B8C4-F31AD17569DA}" destId="{6842C915-FA48-4ECC-99FB-BF8841772ED6}" srcOrd="0" destOrd="0" presId="urn:microsoft.com/office/officeart/2005/8/layout/cycle1"/>
    <dgm:cxn modelId="{09484616-5B91-4F4C-BB14-622CD32188D8}" type="presParOf" srcId="{8DA5536F-0337-4206-B8C4-F31AD17569DA}" destId="{34D372B0-4ED0-4EFB-80A5-E54527BB55E8}" srcOrd="1" destOrd="0" presId="urn:microsoft.com/office/officeart/2005/8/layout/cycle1"/>
    <dgm:cxn modelId="{BCC8746F-E092-4978-A5CE-2E9CA27B2B7B}" type="presParOf" srcId="{8DA5536F-0337-4206-B8C4-F31AD17569DA}" destId="{568B9FA9-AA43-4E24-BF12-4458D30296E6}" srcOrd="2" destOrd="0" presId="urn:microsoft.com/office/officeart/2005/8/layout/cycle1"/>
    <dgm:cxn modelId="{FEDFD8E8-23F7-497C-BFE9-4F44465C582B}" type="presParOf" srcId="{8DA5536F-0337-4206-B8C4-F31AD17569DA}" destId="{41CD221D-FDF7-48AF-A84E-08A81FBACD6F}" srcOrd="3" destOrd="0" presId="urn:microsoft.com/office/officeart/2005/8/layout/cycle1"/>
    <dgm:cxn modelId="{2A62F024-D410-414A-9D6D-D1949A01E3BE}" type="presParOf" srcId="{8DA5536F-0337-4206-B8C4-F31AD17569DA}" destId="{8B15BFBE-2663-4980-8026-10FF2285BC38}" srcOrd="4" destOrd="0" presId="urn:microsoft.com/office/officeart/2005/8/layout/cycle1"/>
    <dgm:cxn modelId="{D59ACC0B-82B4-4E54-BB3B-3FE6CE5D1008}" type="presParOf" srcId="{8DA5536F-0337-4206-B8C4-F31AD17569DA}" destId="{D582FF1D-F624-4933-AAE1-B13618F97998}" srcOrd="5" destOrd="0" presId="urn:microsoft.com/office/officeart/2005/8/layout/cycle1"/>
    <dgm:cxn modelId="{DD5FA572-A635-494D-8B01-AD90FA33CC03}" type="presParOf" srcId="{8DA5536F-0337-4206-B8C4-F31AD17569DA}" destId="{F4531307-F155-4B32-A43D-1A1C5E8B77EC}" srcOrd="6" destOrd="0" presId="urn:microsoft.com/office/officeart/2005/8/layout/cycle1"/>
    <dgm:cxn modelId="{FE1C2112-6AF0-4BF1-A3D1-C149BECB51DA}" type="presParOf" srcId="{8DA5536F-0337-4206-B8C4-F31AD17569DA}" destId="{4588EB86-BF3E-4208-A19B-8C8C0A485A01}" srcOrd="7" destOrd="0" presId="urn:microsoft.com/office/officeart/2005/8/layout/cycle1"/>
    <dgm:cxn modelId="{9EF5D939-D17B-4C9E-83B0-3292F6AEBDFF}" type="presParOf" srcId="{8DA5536F-0337-4206-B8C4-F31AD17569DA}" destId="{C945F743-0661-4C90-B58A-97222E9837B0}" srcOrd="8" destOrd="0" presId="urn:microsoft.com/office/officeart/2005/8/layout/cycle1"/>
    <dgm:cxn modelId="{BF88C072-1787-4015-967F-5F8725BF7B01}" type="presParOf" srcId="{8DA5536F-0337-4206-B8C4-F31AD17569DA}" destId="{99CC6A59-52A7-4428-AFAC-477DE79CAFB2}" srcOrd="9" destOrd="0" presId="urn:microsoft.com/office/officeart/2005/8/layout/cycle1"/>
    <dgm:cxn modelId="{69CF3206-A654-4EB1-AF99-8DBBCA970B45}" type="presParOf" srcId="{8DA5536F-0337-4206-B8C4-F31AD17569DA}" destId="{38B6A006-F04D-490E-BFD8-97067E8D7CB0}" srcOrd="10" destOrd="0" presId="urn:microsoft.com/office/officeart/2005/8/layout/cycle1"/>
    <dgm:cxn modelId="{B0B26845-A9D4-41BF-B396-9E2B09A90A69}" type="presParOf" srcId="{8DA5536F-0337-4206-B8C4-F31AD17569DA}" destId="{78111F5F-DC1E-4BF7-8670-C6787E4F73FF}" srcOrd="11" destOrd="0" presId="urn:microsoft.com/office/officeart/2005/8/layout/cycle1"/>
    <dgm:cxn modelId="{F5F10250-6DFB-4863-A8A6-38132B94FBA3}" type="presParOf" srcId="{8DA5536F-0337-4206-B8C4-F31AD17569DA}" destId="{BE595178-AE0C-4F48-B7CC-AA5CD936BF87}" srcOrd="12" destOrd="0" presId="urn:microsoft.com/office/officeart/2005/8/layout/cycle1"/>
    <dgm:cxn modelId="{E2F52BC5-0620-4BC7-859D-0864B467A904}" type="presParOf" srcId="{8DA5536F-0337-4206-B8C4-F31AD17569DA}" destId="{FD171F15-4942-48DD-BCBB-D9988E1B4B2A}" srcOrd="13" destOrd="0" presId="urn:microsoft.com/office/officeart/2005/8/layout/cycle1"/>
    <dgm:cxn modelId="{51BB2A74-683A-4895-A176-9CC30F31FBDF}" type="presParOf" srcId="{8DA5536F-0337-4206-B8C4-F31AD17569DA}" destId="{0243E45D-65AC-488D-8CA7-8FB96B5A99DF}" srcOrd="14" destOrd="0" presId="urn:microsoft.com/office/officeart/2005/8/layout/cycl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3649D7-E371-4835-8A7D-49E284A9632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86D8DE2D-085B-44EB-8710-6DE4AC585F34}">
      <dgm:prSet phldrT="[Text]"/>
      <dgm:spPr/>
      <dgm:t>
        <a:bodyPr/>
        <a:lstStyle/>
        <a:p>
          <a:r>
            <a:rPr lang="en-GB" altLang="en-US" dirty="0" err="1" smtClean="0">
              <a:latin typeface="Comic Sans MS" pitchFamily="66" charset="0"/>
            </a:rPr>
            <a:t>Répétez</a:t>
          </a:r>
          <a:endParaRPr lang="en-GB" dirty="0"/>
        </a:p>
      </dgm:t>
    </dgm:pt>
    <dgm:pt modelId="{6A8D5B2C-F6FB-436E-9CF6-832DE92C1FAA}" type="parTrans" cxnId="{8ECEC16E-8F86-4A0C-8EA8-5F61B7E4AC7C}">
      <dgm:prSet/>
      <dgm:spPr/>
      <dgm:t>
        <a:bodyPr/>
        <a:lstStyle/>
        <a:p>
          <a:endParaRPr lang="en-GB"/>
        </a:p>
      </dgm:t>
    </dgm:pt>
    <dgm:pt modelId="{DE80B5A0-F7FD-4471-869F-28A2C12DBA79}" type="sibTrans" cxnId="{8ECEC16E-8F86-4A0C-8EA8-5F61B7E4AC7C}">
      <dgm:prSet/>
      <dgm:spPr/>
      <dgm:t>
        <a:bodyPr/>
        <a:lstStyle/>
        <a:p>
          <a:endParaRPr lang="en-GB"/>
        </a:p>
      </dgm:t>
    </dgm:pt>
    <dgm:pt modelId="{BB2F4BEA-272D-4B82-B419-77131C6BBBD1}">
      <dgm:prSet phldrT="[Text]"/>
      <dgm:spPr/>
      <dgm:t>
        <a:bodyPr/>
        <a:lstStyle/>
        <a:p>
          <a:r>
            <a:rPr lang="en-GB" altLang="en-US" dirty="0" err="1" smtClean="0">
              <a:latin typeface="Comic Sans MS" pitchFamily="66" charset="0"/>
            </a:rPr>
            <a:t>Répétez</a:t>
          </a:r>
          <a:endParaRPr lang="en-GB" dirty="0"/>
        </a:p>
      </dgm:t>
    </dgm:pt>
    <dgm:pt modelId="{0921C0B3-F432-4586-8895-39DDC7EA896D}" type="parTrans" cxnId="{B498A176-91B7-4833-B4A4-CB63C8FA29DB}">
      <dgm:prSet/>
      <dgm:spPr/>
      <dgm:t>
        <a:bodyPr/>
        <a:lstStyle/>
        <a:p>
          <a:endParaRPr lang="en-GB"/>
        </a:p>
      </dgm:t>
    </dgm:pt>
    <dgm:pt modelId="{2A48C1F5-6ACE-4CD4-844A-536A08EFEE07}" type="sibTrans" cxnId="{B498A176-91B7-4833-B4A4-CB63C8FA29DB}">
      <dgm:prSet/>
      <dgm:spPr/>
      <dgm:t>
        <a:bodyPr/>
        <a:lstStyle/>
        <a:p>
          <a:endParaRPr lang="en-GB"/>
        </a:p>
      </dgm:t>
    </dgm:pt>
    <dgm:pt modelId="{F52491BD-4628-4201-9B49-1E8DD06D0C52}">
      <dgm:prSet phldrT="[Text]"/>
      <dgm:spPr/>
      <dgm:t>
        <a:bodyPr/>
        <a:lstStyle/>
        <a:p>
          <a:r>
            <a:rPr lang="en-GB" altLang="en-US" dirty="0" err="1" smtClean="0">
              <a:latin typeface="Comic Sans MS" pitchFamily="66" charset="0"/>
            </a:rPr>
            <a:t>Répétez</a:t>
          </a:r>
          <a:endParaRPr lang="en-GB" dirty="0"/>
        </a:p>
      </dgm:t>
    </dgm:pt>
    <dgm:pt modelId="{CEB1DA78-D57A-49F0-8F2C-E1776D238022}" type="parTrans" cxnId="{D4BE1602-9688-4341-AF86-AE50D82069B7}">
      <dgm:prSet/>
      <dgm:spPr/>
      <dgm:t>
        <a:bodyPr/>
        <a:lstStyle/>
        <a:p>
          <a:endParaRPr lang="en-GB"/>
        </a:p>
      </dgm:t>
    </dgm:pt>
    <dgm:pt modelId="{88465DB3-E3F1-46E7-B3E2-E76733F390C5}" type="sibTrans" cxnId="{D4BE1602-9688-4341-AF86-AE50D82069B7}">
      <dgm:prSet/>
      <dgm:spPr/>
      <dgm:t>
        <a:bodyPr/>
        <a:lstStyle/>
        <a:p>
          <a:endParaRPr lang="en-GB"/>
        </a:p>
      </dgm:t>
    </dgm:pt>
    <dgm:pt modelId="{40329AA0-90FA-483B-AAE2-AE7A1A2166F8}">
      <dgm:prSet phldrT="[Text]"/>
      <dgm:spPr/>
      <dgm:t>
        <a:bodyPr/>
        <a:lstStyle/>
        <a:p>
          <a:r>
            <a:rPr lang="en-GB" altLang="en-US" dirty="0" err="1" smtClean="0">
              <a:latin typeface="Comic Sans MS" pitchFamily="66" charset="0"/>
            </a:rPr>
            <a:t>Répétez</a:t>
          </a:r>
          <a:endParaRPr lang="en-GB" dirty="0"/>
        </a:p>
      </dgm:t>
    </dgm:pt>
    <dgm:pt modelId="{8BFC5F30-C56F-47F2-9774-13A99B503449}" type="parTrans" cxnId="{B8A5D911-70C0-43F5-A623-3BB37A28F8AC}">
      <dgm:prSet/>
      <dgm:spPr/>
      <dgm:t>
        <a:bodyPr/>
        <a:lstStyle/>
        <a:p>
          <a:endParaRPr lang="en-GB"/>
        </a:p>
      </dgm:t>
    </dgm:pt>
    <dgm:pt modelId="{60D95366-0FB8-4AAE-B15B-9A13C7A4745A}" type="sibTrans" cxnId="{B8A5D911-70C0-43F5-A623-3BB37A28F8AC}">
      <dgm:prSet/>
      <dgm:spPr/>
      <dgm:t>
        <a:bodyPr/>
        <a:lstStyle/>
        <a:p>
          <a:endParaRPr lang="en-GB"/>
        </a:p>
      </dgm:t>
    </dgm:pt>
    <dgm:pt modelId="{77BD70D6-05C3-40CD-A373-FB66D9F4C1BB}">
      <dgm:prSet phldrT="[Text]"/>
      <dgm:spPr/>
      <dgm:t>
        <a:bodyPr/>
        <a:lstStyle/>
        <a:p>
          <a:r>
            <a:rPr lang="en-GB" altLang="en-US" dirty="0" err="1" smtClean="0">
              <a:latin typeface="Comic Sans MS" pitchFamily="66" charset="0"/>
            </a:rPr>
            <a:t>Répétez</a:t>
          </a:r>
          <a:endParaRPr lang="en-GB" dirty="0"/>
        </a:p>
      </dgm:t>
    </dgm:pt>
    <dgm:pt modelId="{754D286F-E064-4B9E-9A91-B4FC71EFE9C4}" type="parTrans" cxnId="{56A577D5-3BFB-4E7A-AADC-3BA755865BC7}">
      <dgm:prSet/>
      <dgm:spPr/>
      <dgm:t>
        <a:bodyPr/>
        <a:lstStyle/>
        <a:p>
          <a:endParaRPr lang="en-GB"/>
        </a:p>
      </dgm:t>
    </dgm:pt>
    <dgm:pt modelId="{ABB5680E-CFFA-4C65-878A-04031BFE515D}" type="sibTrans" cxnId="{56A577D5-3BFB-4E7A-AADC-3BA755865BC7}">
      <dgm:prSet/>
      <dgm:spPr/>
      <dgm:t>
        <a:bodyPr/>
        <a:lstStyle/>
        <a:p>
          <a:endParaRPr lang="en-GB"/>
        </a:p>
      </dgm:t>
    </dgm:pt>
    <dgm:pt modelId="{8DA5536F-0337-4206-B8C4-F31AD17569DA}" type="pres">
      <dgm:prSet presAssocID="{A13649D7-E371-4835-8A7D-49E284A96327}" presName="cycle" presStyleCnt="0">
        <dgm:presLayoutVars>
          <dgm:dir/>
          <dgm:resizeHandles val="exact"/>
        </dgm:presLayoutVars>
      </dgm:prSet>
      <dgm:spPr/>
      <dgm:t>
        <a:bodyPr/>
        <a:lstStyle/>
        <a:p>
          <a:endParaRPr lang="en-GB"/>
        </a:p>
      </dgm:t>
    </dgm:pt>
    <dgm:pt modelId="{6842C915-FA48-4ECC-99FB-BF8841772ED6}" type="pres">
      <dgm:prSet presAssocID="{86D8DE2D-085B-44EB-8710-6DE4AC585F34}" presName="dummy" presStyleCnt="0"/>
      <dgm:spPr/>
    </dgm:pt>
    <dgm:pt modelId="{34D372B0-4ED0-4EFB-80A5-E54527BB55E8}" type="pres">
      <dgm:prSet presAssocID="{86D8DE2D-085B-44EB-8710-6DE4AC585F34}" presName="node" presStyleLbl="revTx" presStyleIdx="0" presStyleCnt="5">
        <dgm:presLayoutVars>
          <dgm:bulletEnabled val="1"/>
        </dgm:presLayoutVars>
      </dgm:prSet>
      <dgm:spPr/>
      <dgm:t>
        <a:bodyPr/>
        <a:lstStyle/>
        <a:p>
          <a:endParaRPr lang="en-GB"/>
        </a:p>
      </dgm:t>
    </dgm:pt>
    <dgm:pt modelId="{568B9FA9-AA43-4E24-BF12-4458D30296E6}" type="pres">
      <dgm:prSet presAssocID="{DE80B5A0-F7FD-4471-869F-28A2C12DBA79}" presName="sibTrans" presStyleLbl="node1" presStyleIdx="0" presStyleCnt="5"/>
      <dgm:spPr/>
      <dgm:t>
        <a:bodyPr/>
        <a:lstStyle/>
        <a:p>
          <a:endParaRPr lang="en-GB"/>
        </a:p>
      </dgm:t>
    </dgm:pt>
    <dgm:pt modelId="{41CD221D-FDF7-48AF-A84E-08A81FBACD6F}" type="pres">
      <dgm:prSet presAssocID="{BB2F4BEA-272D-4B82-B419-77131C6BBBD1}" presName="dummy" presStyleCnt="0"/>
      <dgm:spPr/>
    </dgm:pt>
    <dgm:pt modelId="{8B15BFBE-2663-4980-8026-10FF2285BC38}" type="pres">
      <dgm:prSet presAssocID="{BB2F4BEA-272D-4B82-B419-77131C6BBBD1}" presName="node" presStyleLbl="revTx" presStyleIdx="1" presStyleCnt="5">
        <dgm:presLayoutVars>
          <dgm:bulletEnabled val="1"/>
        </dgm:presLayoutVars>
      </dgm:prSet>
      <dgm:spPr/>
      <dgm:t>
        <a:bodyPr/>
        <a:lstStyle/>
        <a:p>
          <a:endParaRPr lang="en-GB"/>
        </a:p>
      </dgm:t>
    </dgm:pt>
    <dgm:pt modelId="{D582FF1D-F624-4933-AAE1-B13618F97998}" type="pres">
      <dgm:prSet presAssocID="{2A48C1F5-6ACE-4CD4-844A-536A08EFEE07}" presName="sibTrans" presStyleLbl="node1" presStyleIdx="1" presStyleCnt="5"/>
      <dgm:spPr/>
      <dgm:t>
        <a:bodyPr/>
        <a:lstStyle/>
        <a:p>
          <a:endParaRPr lang="en-GB"/>
        </a:p>
      </dgm:t>
    </dgm:pt>
    <dgm:pt modelId="{F4531307-F155-4B32-A43D-1A1C5E8B77EC}" type="pres">
      <dgm:prSet presAssocID="{F52491BD-4628-4201-9B49-1E8DD06D0C52}" presName="dummy" presStyleCnt="0"/>
      <dgm:spPr/>
    </dgm:pt>
    <dgm:pt modelId="{4588EB86-BF3E-4208-A19B-8C8C0A485A01}" type="pres">
      <dgm:prSet presAssocID="{F52491BD-4628-4201-9B49-1E8DD06D0C52}" presName="node" presStyleLbl="revTx" presStyleIdx="2" presStyleCnt="5">
        <dgm:presLayoutVars>
          <dgm:bulletEnabled val="1"/>
        </dgm:presLayoutVars>
      </dgm:prSet>
      <dgm:spPr/>
      <dgm:t>
        <a:bodyPr/>
        <a:lstStyle/>
        <a:p>
          <a:endParaRPr lang="en-GB"/>
        </a:p>
      </dgm:t>
    </dgm:pt>
    <dgm:pt modelId="{C945F743-0661-4C90-B58A-97222E9837B0}" type="pres">
      <dgm:prSet presAssocID="{88465DB3-E3F1-46E7-B3E2-E76733F390C5}" presName="sibTrans" presStyleLbl="node1" presStyleIdx="2" presStyleCnt="5"/>
      <dgm:spPr/>
      <dgm:t>
        <a:bodyPr/>
        <a:lstStyle/>
        <a:p>
          <a:endParaRPr lang="en-GB"/>
        </a:p>
      </dgm:t>
    </dgm:pt>
    <dgm:pt modelId="{99CC6A59-52A7-4428-AFAC-477DE79CAFB2}" type="pres">
      <dgm:prSet presAssocID="{40329AA0-90FA-483B-AAE2-AE7A1A2166F8}" presName="dummy" presStyleCnt="0"/>
      <dgm:spPr/>
    </dgm:pt>
    <dgm:pt modelId="{38B6A006-F04D-490E-BFD8-97067E8D7CB0}" type="pres">
      <dgm:prSet presAssocID="{40329AA0-90FA-483B-AAE2-AE7A1A2166F8}" presName="node" presStyleLbl="revTx" presStyleIdx="3" presStyleCnt="5">
        <dgm:presLayoutVars>
          <dgm:bulletEnabled val="1"/>
        </dgm:presLayoutVars>
      </dgm:prSet>
      <dgm:spPr/>
      <dgm:t>
        <a:bodyPr/>
        <a:lstStyle/>
        <a:p>
          <a:endParaRPr lang="en-GB"/>
        </a:p>
      </dgm:t>
    </dgm:pt>
    <dgm:pt modelId="{78111F5F-DC1E-4BF7-8670-C6787E4F73FF}" type="pres">
      <dgm:prSet presAssocID="{60D95366-0FB8-4AAE-B15B-9A13C7A4745A}" presName="sibTrans" presStyleLbl="node1" presStyleIdx="3" presStyleCnt="5"/>
      <dgm:spPr/>
      <dgm:t>
        <a:bodyPr/>
        <a:lstStyle/>
        <a:p>
          <a:endParaRPr lang="en-GB"/>
        </a:p>
      </dgm:t>
    </dgm:pt>
    <dgm:pt modelId="{BE595178-AE0C-4F48-B7CC-AA5CD936BF87}" type="pres">
      <dgm:prSet presAssocID="{77BD70D6-05C3-40CD-A373-FB66D9F4C1BB}" presName="dummy" presStyleCnt="0"/>
      <dgm:spPr/>
    </dgm:pt>
    <dgm:pt modelId="{FD171F15-4942-48DD-BCBB-D9988E1B4B2A}" type="pres">
      <dgm:prSet presAssocID="{77BD70D6-05C3-40CD-A373-FB66D9F4C1BB}" presName="node" presStyleLbl="revTx" presStyleIdx="4" presStyleCnt="5">
        <dgm:presLayoutVars>
          <dgm:bulletEnabled val="1"/>
        </dgm:presLayoutVars>
      </dgm:prSet>
      <dgm:spPr/>
      <dgm:t>
        <a:bodyPr/>
        <a:lstStyle/>
        <a:p>
          <a:endParaRPr lang="en-GB"/>
        </a:p>
      </dgm:t>
    </dgm:pt>
    <dgm:pt modelId="{0243E45D-65AC-488D-8CA7-8FB96B5A99DF}" type="pres">
      <dgm:prSet presAssocID="{ABB5680E-CFFA-4C65-878A-04031BFE515D}" presName="sibTrans" presStyleLbl="node1" presStyleIdx="4" presStyleCnt="5"/>
      <dgm:spPr/>
      <dgm:t>
        <a:bodyPr/>
        <a:lstStyle/>
        <a:p>
          <a:endParaRPr lang="en-GB"/>
        </a:p>
      </dgm:t>
    </dgm:pt>
  </dgm:ptLst>
  <dgm:cxnLst>
    <dgm:cxn modelId="{F7EB6F62-2A4D-47F5-B2BA-E1A0F3184AF4}" type="presOf" srcId="{77BD70D6-05C3-40CD-A373-FB66D9F4C1BB}" destId="{FD171F15-4942-48DD-BCBB-D9988E1B4B2A}" srcOrd="0" destOrd="0" presId="urn:microsoft.com/office/officeart/2005/8/layout/cycle1"/>
    <dgm:cxn modelId="{B498A176-91B7-4833-B4A4-CB63C8FA29DB}" srcId="{A13649D7-E371-4835-8A7D-49E284A96327}" destId="{BB2F4BEA-272D-4B82-B419-77131C6BBBD1}" srcOrd="1" destOrd="0" parTransId="{0921C0B3-F432-4586-8895-39DDC7EA896D}" sibTransId="{2A48C1F5-6ACE-4CD4-844A-536A08EFEE07}"/>
    <dgm:cxn modelId="{F2A966C0-115D-4F33-9BC0-45C37A191DB0}" type="presOf" srcId="{86D8DE2D-085B-44EB-8710-6DE4AC585F34}" destId="{34D372B0-4ED0-4EFB-80A5-E54527BB55E8}" srcOrd="0" destOrd="0" presId="urn:microsoft.com/office/officeart/2005/8/layout/cycle1"/>
    <dgm:cxn modelId="{2E9D63FD-34B6-412D-A23D-94EB5BAAB730}" type="presOf" srcId="{88465DB3-E3F1-46E7-B3E2-E76733F390C5}" destId="{C945F743-0661-4C90-B58A-97222E9837B0}" srcOrd="0" destOrd="0" presId="urn:microsoft.com/office/officeart/2005/8/layout/cycle1"/>
    <dgm:cxn modelId="{56A577D5-3BFB-4E7A-AADC-3BA755865BC7}" srcId="{A13649D7-E371-4835-8A7D-49E284A96327}" destId="{77BD70D6-05C3-40CD-A373-FB66D9F4C1BB}" srcOrd="4" destOrd="0" parTransId="{754D286F-E064-4B9E-9A91-B4FC71EFE9C4}" sibTransId="{ABB5680E-CFFA-4C65-878A-04031BFE515D}"/>
    <dgm:cxn modelId="{2EA7B172-021C-44CF-93DB-D756A2DB0BCB}" type="presOf" srcId="{ABB5680E-CFFA-4C65-878A-04031BFE515D}" destId="{0243E45D-65AC-488D-8CA7-8FB96B5A99DF}" srcOrd="0" destOrd="0" presId="urn:microsoft.com/office/officeart/2005/8/layout/cycle1"/>
    <dgm:cxn modelId="{07D33809-EF86-4E31-B12C-FD82FAF468AE}" type="presOf" srcId="{40329AA0-90FA-483B-AAE2-AE7A1A2166F8}" destId="{38B6A006-F04D-490E-BFD8-97067E8D7CB0}" srcOrd="0" destOrd="0" presId="urn:microsoft.com/office/officeart/2005/8/layout/cycle1"/>
    <dgm:cxn modelId="{F657AB91-4DE8-4F94-A7B6-147D93BD94D4}" type="presOf" srcId="{DE80B5A0-F7FD-4471-869F-28A2C12DBA79}" destId="{568B9FA9-AA43-4E24-BF12-4458D30296E6}" srcOrd="0" destOrd="0" presId="urn:microsoft.com/office/officeart/2005/8/layout/cycle1"/>
    <dgm:cxn modelId="{D4BE1602-9688-4341-AF86-AE50D82069B7}" srcId="{A13649D7-E371-4835-8A7D-49E284A96327}" destId="{F52491BD-4628-4201-9B49-1E8DD06D0C52}" srcOrd="2" destOrd="0" parTransId="{CEB1DA78-D57A-49F0-8F2C-E1776D238022}" sibTransId="{88465DB3-E3F1-46E7-B3E2-E76733F390C5}"/>
    <dgm:cxn modelId="{B8A5D911-70C0-43F5-A623-3BB37A28F8AC}" srcId="{A13649D7-E371-4835-8A7D-49E284A96327}" destId="{40329AA0-90FA-483B-AAE2-AE7A1A2166F8}" srcOrd="3" destOrd="0" parTransId="{8BFC5F30-C56F-47F2-9774-13A99B503449}" sibTransId="{60D95366-0FB8-4AAE-B15B-9A13C7A4745A}"/>
    <dgm:cxn modelId="{F484EFFC-3A44-4282-A46C-7746BAFA9F48}" type="presOf" srcId="{2A48C1F5-6ACE-4CD4-844A-536A08EFEE07}" destId="{D582FF1D-F624-4933-AAE1-B13618F97998}" srcOrd="0" destOrd="0" presId="urn:microsoft.com/office/officeart/2005/8/layout/cycle1"/>
    <dgm:cxn modelId="{8ECEC16E-8F86-4A0C-8EA8-5F61B7E4AC7C}" srcId="{A13649D7-E371-4835-8A7D-49E284A96327}" destId="{86D8DE2D-085B-44EB-8710-6DE4AC585F34}" srcOrd="0" destOrd="0" parTransId="{6A8D5B2C-F6FB-436E-9CF6-832DE92C1FAA}" sibTransId="{DE80B5A0-F7FD-4471-869F-28A2C12DBA79}"/>
    <dgm:cxn modelId="{D531E48B-7CD3-4364-9776-AEF85CB69869}" type="presOf" srcId="{F52491BD-4628-4201-9B49-1E8DD06D0C52}" destId="{4588EB86-BF3E-4208-A19B-8C8C0A485A01}" srcOrd="0" destOrd="0" presId="urn:microsoft.com/office/officeart/2005/8/layout/cycle1"/>
    <dgm:cxn modelId="{792F74B9-12DD-4A84-928E-24D0051BD244}" type="presOf" srcId="{BB2F4BEA-272D-4B82-B419-77131C6BBBD1}" destId="{8B15BFBE-2663-4980-8026-10FF2285BC38}" srcOrd="0" destOrd="0" presId="urn:microsoft.com/office/officeart/2005/8/layout/cycle1"/>
    <dgm:cxn modelId="{64E4864E-D092-4211-8836-B53BD322138C}" type="presOf" srcId="{A13649D7-E371-4835-8A7D-49E284A96327}" destId="{8DA5536F-0337-4206-B8C4-F31AD17569DA}" srcOrd="0" destOrd="0" presId="urn:microsoft.com/office/officeart/2005/8/layout/cycle1"/>
    <dgm:cxn modelId="{5096E409-0323-48E0-AB76-3E4E48D81093}" type="presOf" srcId="{60D95366-0FB8-4AAE-B15B-9A13C7A4745A}" destId="{78111F5F-DC1E-4BF7-8670-C6787E4F73FF}" srcOrd="0" destOrd="0" presId="urn:microsoft.com/office/officeart/2005/8/layout/cycle1"/>
    <dgm:cxn modelId="{13EBDB18-6C47-4FBD-9F7D-41E2580A8C8C}" type="presParOf" srcId="{8DA5536F-0337-4206-B8C4-F31AD17569DA}" destId="{6842C915-FA48-4ECC-99FB-BF8841772ED6}" srcOrd="0" destOrd="0" presId="urn:microsoft.com/office/officeart/2005/8/layout/cycle1"/>
    <dgm:cxn modelId="{DF6F48CB-20EE-4CB6-A860-28DF32F360E1}" type="presParOf" srcId="{8DA5536F-0337-4206-B8C4-F31AD17569DA}" destId="{34D372B0-4ED0-4EFB-80A5-E54527BB55E8}" srcOrd="1" destOrd="0" presId="urn:microsoft.com/office/officeart/2005/8/layout/cycle1"/>
    <dgm:cxn modelId="{CC134B08-1ED4-418B-B315-E1DCCA4308B4}" type="presParOf" srcId="{8DA5536F-0337-4206-B8C4-F31AD17569DA}" destId="{568B9FA9-AA43-4E24-BF12-4458D30296E6}" srcOrd="2" destOrd="0" presId="urn:microsoft.com/office/officeart/2005/8/layout/cycle1"/>
    <dgm:cxn modelId="{EA4E36C1-0EED-420C-87B7-B4691E6EE952}" type="presParOf" srcId="{8DA5536F-0337-4206-B8C4-F31AD17569DA}" destId="{41CD221D-FDF7-48AF-A84E-08A81FBACD6F}" srcOrd="3" destOrd="0" presId="urn:microsoft.com/office/officeart/2005/8/layout/cycle1"/>
    <dgm:cxn modelId="{E6AD32F9-0B6A-4E52-8F8C-004FC169107C}" type="presParOf" srcId="{8DA5536F-0337-4206-B8C4-F31AD17569DA}" destId="{8B15BFBE-2663-4980-8026-10FF2285BC38}" srcOrd="4" destOrd="0" presId="urn:microsoft.com/office/officeart/2005/8/layout/cycle1"/>
    <dgm:cxn modelId="{66B0F927-D64A-493B-98B0-2940D39AB93F}" type="presParOf" srcId="{8DA5536F-0337-4206-B8C4-F31AD17569DA}" destId="{D582FF1D-F624-4933-AAE1-B13618F97998}" srcOrd="5" destOrd="0" presId="urn:microsoft.com/office/officeart/2005/8/layout/cycle1"/>
    <dgm:cxn modelId="{CED756DC-127E-4F95-9BEF-A92A94B8B303}" type="presParOf" srcId="{8DA5536F-0337-4206-B8C4-F31AD17569DA}" destId="{F4531307-F155-4B32-A43D-1A1C5E8B77EC}" srcOrd="6" destOrd="0" presId="urn:microsoft.com/office/officeart/2005/8/layout/cycle1"/>
    <dgm:cxn modelId="{70D473F9-D10A-4AE3-85E9-2E28984C54A8}" type="presParOf" srcId="{8DA5536F-0337-4206-B8C4-F31AD17569DA}" destId="{4588EB86-BF3E-4208-A19B-8C8C0A485A01}" srcOrd="7" destOrd="0" presId="urn:microsoft.com/office/officeart/2005/8/layout/cycle1"/>
    <dgm:cxn modelId="{FE1CD3F8-4411-438D-85F2-3C44C30F48D4}" type="presParOf" srcId="{8DA5536F-0337-4206-B8C4-F31AD17569DA}" destId="{C945F743-0661-4C90-B58A-97222E9837B0}" srcOrd="8" destOrd="0" presId="urn:microsoft.com/office/officeart/2005/8/layout/cycle1"/>
    <dgm:cxn modelId="{1DC2D2A5-3B67-4816-B4FF-30D2564F1398}" type="presParOf" srcId="{8DA5536F-0337-4206-B8C4-F31AD17569DA}" destId="{99CC6A59-52A7-4428-AFAC-477DE79CAFB2}" srcOrd="9" destOrd="0" presId="urn:microsoft.com/office/officeart/2005/8/layout/cycle1"/>
    <dgm:cxn modelId="{13377222-AFE5-4B2F-BA7F-86285ADEE2A2}" type="presParOf" srcId="{8DA5536F-0337-4206-B8C4-F31AD17569DA}" destId="{38B6A006-F04D-490E-BFD8-97067E8D7CB0}" srcOrd="10" destOrd="0" presId="urn:microsoft.com/office/officeart/2005/8/layout/cycle1"/>
    <dgm:cxn modelId="{A9B3B881-27CD-43DD-90BF-4EEE4EED16B4}" type="presParOf" srcId="{8DA5536F-0337-4206-B8C4-F31AD17569DA}" destId="{78111F5F-DC1E-4BF7-8670-C6787E4F73FF}" srcOrd="11" destOrd="0" presId="urn:microsoft.com/office/officeart/2005/8/layout/cycle1"/>
    <dgm:cxn modelId="{143D5006-58C5-407F-8611-AA2797BF63A4}" type="presParOf" srcId="{8DA5536F-0337-4206-B8C4-F31AD17569DA}" destId="{BE595178-AE0C-4F48-B7CC-AA5CD936BF87}" srcOrd="12" destOrd="0" presId="urn:microsoft.com/office/officeart/2005/8/layout/cycle1"/>
    <dgm:cxn modelId="{C9B963EF-7972-4D29-ADDF-EF54D2BD625E}" type="presParOf" srcId="{8DA5536F-0337-4206-B8C4-F31AD17569DA}" destId="{FD171F15-4942-48DD-BCBB-D9988E1B4B2A}" srcOrd="13" destOrd="0" presId="urn:microsoft.com/office/officeart/2005/8/layout/cycle1"/>
    <dgm:cxn modelId="{F5C7ACE3-6E12-4E52-809B-41AAD3222B90}" type="presParOf" srcId="{8DA5536F-0337-4206-B8C4-F31AD17569DA}" destId="{0243E45D-65AC-488D-8CA7-8FB96B5A99DF}" srcOrd="14" destOrd="0" presId="urn:microsoft.com/office/officeart/2005/8/layout/cycl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D372B0-4ED0-4EFB-80A5-E54527BB55E8}">
      <dsp:nvSpPr>
        <dsp:cNvPr id="0" name=""/>
        <dsp:cNvSpPr/>
      </dsp:nvSpPr>
      <dsp:spPr>
        <a:xfrm>
          <a:off x="3528499"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altLang="en-US" sz="1900" kern="1200" dirty="0" err="1" smtClean="0">
              <a:latin typeface="Comic Sans MS" pitchFamily="66" charset="0"/>
            </a:rPr>
            <a:t>Répétez</a:t>
          </a:r>
          <a:endParaRPr lang="en-GB" sz="1900" kern="1200" dirty="0"/>
        </a:p>
      </dsp:txBody>
      <dsp:txXfrm>
        <a:off x="3528499" y="29355"/>
        <a:ext cx="1006078" cy="1006078"/>
      </dsp:txXfrm>
    </dsp:sp>
    <dsp:sp modelId="{568B9FA9-AA43-4E24-BF12-4458D30296E6}">
      <dsp:nvSpPr>
        <dsp:cNvPr id="0" name=""/>
        <dsp:cNvSpPr/>
      </dsp:nvSpPr>
      <dsp:spPr>
        <a:xfrm>
          <a:off x="1162170" y="289"/>
          <a:ext cx="3771658" cy="377165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5BFBE-2663-4980-8026-10FF2285BC38}">
      <dsp:nvSpPr>
        <dsp:cNvPr id="0" name=""/>
        <dsp:cNvSpPr/>
      </dsp:nvSpPr>
      <dsp:spPr>
        <a:xfrm>
          <a:off x="4136359"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altLang="en-US" sz="1900" kern="1200" dirty="0" err="1" smtClean="0">
              <a:latin typeface="Comic Sans MS" pitchFamily="66" charset="0"/>
            </a:rPr>
            <a:t>Répétez</a:t>
          </a:r>
          <a:endParaRPr lang="en-GB" sz="1900" kern="1200" dirty="0"/>
        </a:p>
      </dsp:txBody>
      <dsp:txXfrm>
        <a:off x="4136359" y="1900156"/>
        <a:ext cx="1006078" cy="1006078"/>
      </dsp:txXfrm>
    </dsp:sp>
    <dsp:sp modelId="{D582FF1D-F624-4933-AAE1-B13618F97998}">
      <dsp:nvSpPr>
        <dsp:cNvPr id="0" name=""/>
        <dsp:cNvSpPr/>
      </dsp:nvSpPr>
      <dsp:spPr>
        <a:xfrm>
          <a:off x="1162170" y="289"/>
          <a:ext cx="3771658" cy="377165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88EB86-BF3E-4208-A19B-8C8C0A485A01}">
      <dsp:nvSpPr>
        <dsp:cNvPr id="0" name=""/>
        <dsp:cNvSpPr/>
      </dsp:nvSpPr>
      <dsp:spPr>
        <a:xfrm>
          <a:off x="2544960" y="3056374"/>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altLang="en-US" sz="1900" kern="1200" dirty="0" err="1" smtClean="0">
              <a:latin typeface="Comic Sans MS" pitchFamily="66" charset="0"/>
            </a:rPr>
            <a:t>Répétez</a:t>
          </a:r>
          <a:endParaRPr lang="en-GB" sz="1900" kern="1200" dirty="0"/>
        </a:p>
      </dsp:txBody>
      <dsp:txXfrm>
        <a:off x="2544960" y="3056374"/>
        <a:ext cx="1006078" cy="1006078"/>
      </dsp:txXfrm>
    </dsp:sp>
    <dsp:sp modelId="{C945F743-0661-4C90-B58A-97222E9837B0}">
      <dsp:nvSpPr>
        <dsp:cNvPr id="0" name=""/>
        <dsp:cNvSpPr/>
      </dsp:nvSpPr>
      <dsp:spPr>
        <a:xfrm>
          <a:off x="1162170" y="289"/>
          <a:ext cx="3771658" cy="377165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6A006-F04D-490E-BFD8-97067E8D7CB0}">
      <dsp:nvSpPr>
        <dsp:cNvPr id="0" name=""/>
        <dsp:cNvSpPr/>
      </dsp:nvSpPr>
      <dsp:spPr>
        <a:xfrm>
          <a:off x="953562"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altLang="en-US" sz="1900" kern="1200" dirty="0" err="1" smtClean="0">
              <a:latin typeface="Comic Sans MS" pitchFamily="66" charset="0"/>
            </a:rPr>
            <a:t>Répétez</a:t>
          </a:r>
          <a:endParaRPr lang="en-GB" sz="1900" kern="1200" dirty="0"/>
        </a:p>
      </dsp:txBody>
      <dsp:txXfrm>
        <a:off x="953562" y="1900156"/>
        <a:ext cx="1006078" cy="1006078"/>
      </dsp:txXfrm>
    </dsp:sp>
    <dsp:sp modelId="{78111F5F-DC1E-4BF7-8670-C6787E4F73FF}">
      <dsp:nvSpPr>
        <dsp:cNvPr id="0" name=""/>
        <dsp:cNvSpPr/>
      </dsp:nvSpPr>
      <dsp:spPr>
        <a:xfrm>
          <a:off x="1162170" y="289"/>
          <a:ext cx="3771658" cy="377165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71F15-4942-48DD-BCBB-D9988E1B4B2A}">
      <dsp:nvSpPr>
        <dsp:cNvPr id="0" name=""/>
        <dsp:cNvSpPr/>
      </dsp:nvSpPr>
      <dsp:spPr>
        <a:xfrm>
          <a:off x="1561422"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altLang="en-US" sz="1900" kern="1200" dirty="0" err="1" smtClean="0">
              <a:latin typeface="Comic Sans MS" pitchFamily="66" charset="0"/>
            </a:rPr>
            <a:t>Répétez</a:t>
          </a:r>
          <a:endParaRPr lang="en-GB" sz="1900" kern="1200" dirty="0"/>
        </a:p>
      </dsp:txBody>
      <dsp:txXfrm>
        <a:off x="1561422" y="29355"/>
        <a:ext cx="1006078" cy="1006078"/>
      </dsp:txXfrm>
    </dsp:sp>
    <dsp:sp modelId="{0243E45D-65AC-488D-8CA7-8FB96B5A99DF}">
      <dsp:nvSpPr>
        <dsp:cNvPr id="0" name=""/>
        <dsp:cNvSpPr/>
      </dsp:nvSpPr>
      <dsp:spPr>
        <a:xfrm>
          <a:off x="1162170" y="289"/>
          <a:ext cx="3771658" cy="3771658"/>
        </a:xfrm>
        <a:prstGeom prst="circularArrow">
          <a:avLst>
            <a:gd name="adj1" fmla="val 5202"/>
            <a:gd name="adj2" fmla="val 336015"/>
            <a:gd name="adj3" fmla="val 16865256"/>
            <a:gd name="adj4" fmla="val 151987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GB"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07A64817-CD9C-4DFF-9332-483616022A35}" type="datetimeFigureOut">
              <a:rPr lang="en-GB" altLang="en-US"/>
              <a:pPr/>
              <a:t>20/08/2017</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GB"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F99CA97-F121-4477-821A-A89547C4C395}" type="slidenum">
              <a:rPr lang="en-GB" altLang="en-US"/>
              <a:pPr/>
              <a:t>‹#›</a:t>
            </a:fld>
            <a:endParaRPr lang="en-GB" altLang="en-US"/>
          </a:p>
        </p:txBody>
      </p:sp>
    </p:spTree>
    <p:extLst>
      <p:ext uri="{BB962C8B-B14F-4D97-AF65-F5344CB8AC3E}">
        <p14:creationId xmlns="" xmlns:p14="http://schemas.microsoft.com/office/powerpoint/2010/main" val="2366769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E9D556B-E2A3-434D-8D3C-0E084C8A3885}" type="slidenum">
              <a:rPr lang="en-GB" altLang="en-US"/>
              <a:pPr>
                <a:spcBef>
                  <a:spcPct val="0"/>
                </a:spcBef>
              </a:pPr>
              <a:t>2</a:t>
            </a:fld>
            <a:endParaRPr lang="en-GB" altLang="en-US"/>
          </a:p>
        </p:txBody>
      </p:sp>
    </p:spTree>
    <p:extLst>
      <p:ext uri="{BB962C8B-B14F-4D97-AF65-F5344CB8AC3E}">
        <p14:creationId xmlns="" xmlns:p14="http://schemas.microsoft.com/office/powerpoint/2010/main" val="16318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smtClean="0"/>
              <a:t>Sit down – to one person</a:t>
            </a:r>
          </a:p>
        </p:txBody>
      </p:sp>
      <p:sp>
        <p:nvSpPr>
          <p:cNvPr id="286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6932F7F9-A969-4A73-9DC0-9AD1B75ACE83}" type="slidenum">
              <a:rPr lang="en-GB" altLang="en-US"/>
              <a:pPr/>
              <a:t>16</a:t>
            </a:fld>
            <a:endParaRPr lang="en-GB" altLang="en-US"/>
          </a:p>
        </p:txBody>
      </p:sp>
    </p:spTree>
    <p:extLst>
      <p:ext uri="{BB962C8B-B14F-4D97-AF65-F5344CB8AC3E}">
        <p14:creationId xmlns="" xmlns:p14="http://schemas.microsoft.com/office/powerpoint/2010/main" val="18936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smtClean="0"/>
              <a:t>Stand up – to one person</a:t>
            </a:r>
          </a:p>
        </p:txBody>
      </p:sp>
      <p:sp>
        <p:nvSpPr>
          <p:cNvPr id="307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CFDD2894-11BD-4C97-A61A-3E9203E7B6AD}" type="slidenum">
              <a:rPr lang="en-GB" altLang="en-US"/>
              <a:pPr/>
              <a:t>17</a:t>
            </a:fld>
            <a:endParaRPr lang="en-GB" altLang="en-US"/>
          </a:p>
        </p:txBody>
      </p:sp>
    </p:spTree>
    <p:extLst>
      <p:ext uri="{BB962C8B-B14F-4D97-AF65-F5344CB8AC3E}">
        <p14:creationId xmlns="" xmlns:p14="http://schemas.microsoft.com/office/powerpoint/2010/main" val="191402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smtClean="0"/>
              <a:t>Put your hand up – to one person </a:t>
            </a:r>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0F9607D-A04D-407F-B30B-CB70952A0A53}" type="slidenum">
              <a:rPr lang="en-GB" altLang="en-US"/>
              <a:pPr>
                <a:spcBef>
                  <a:spcPct val="0"/>
                </a:spcBef>
              </a:pPr>
              <a:t>18</a:t>
            </a:fld>
            <a:endParaRPr lang="en-GB" altLang="en-US"/>
          </a:p>
        </p:txBody>
      </p:sp>
    </p:spTree>
    <p:extLst>
      <p:ext uri="{BB962C8B-B14F-4D97-AF65-F5344CB8AC3E}">
        <p14:creationId xmlns="" xmlns:p14="http://schemas.microsoft.com/office/powerpoint/2010/main" val="115342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smtClean="0"/>
              <a:t>Please when speaking to more than 1 person or in formal situations (e.g. in France, pupils would use the vous form when speaking to the teacher. </a:t>
            </a:r>
          </a:p>
        </p:txBody>
      </p:sp>
      <p:sp>
        <p:nvSpPr>
          <p:cNvPr id="37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6C6F57A5-C1D2-4940-B0E5-D67D3F9805F6}" type="slidenum">
              <a:rPr lang="en-GB" altLang="en-US"/>
              <a:pPr/>
              <a:t>22</a:t>
            </a:fld>
            <a:endParaRPr lang="en-GB" altLang="en-US"/>
          </a:p>
        </p:txBody>
      </p:sp>
    </p:spTree>
    <p:extLst>
      <p:ext uri="{BB962C8B-B14F-4D97-AF65-F5344CB8AC3E}">
        <p14:creationId xmlns="" xmlns:p14="http://schemas.microsoft.com/office/powerpoint/2010/main" val="1268305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673C349-FC9A-4824-9079-454E0449B2F5}" type="slidenum">
              <a:rPr lang="en-GB" altLang="en-US"/>
              <a:pPr>
                <a:spcBef>
                  <a:spcPct val="0"/>
                </a:spcBef>
              </a:pPr>
              <a:t>25</a:t>
            </a:fld>
            <a:endParaRPr lang="en-GB" altLang="en-US"/>
          </a:p>
        </p:txBody>
      </p:sp>
    </p:spTree>
    <p:extLst>
      <p:ext uri="{BB962C8B-B14F-4D97-AF65-F5344CB8AC3E}">
        <p14:creationId xmlns="" xmlns:p14="http://schemas.microsoft.com/office/powerpoint/2010/main" val="4078603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smtClean="0"/>
          </a:p>
        </p:txBody>
      </p:sp>
      <p:sp>
        <p:nvSpPr>
          <p:cNvPr id="1003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576BDEA-255A-4FF0-B579-01BD9438397B}" type="slidenum">
              <a:rPr lang="en-GB" altLang="en-US"/>
              <a:pPr>
                <a:spcBef>
                  <a:spcPct val="0"/>
                </a:spcBef>
              </a:pPr>
              <a:t>30</a:t>
            </a:fld>
            <a:endParaRPr lang="en-GB" altLang="en-US"/>
          </a:p>
        </p:txBody>
      </p:sp>
    </p:spTree>
    <p:extLst>
      <p:ext uri="{BB962C8B-B14F-4D97-AF65-F5344CB8AC3E}">
        <p14:creationId xmlns="" xmlns:p14="http://schemas.microsoft.com/office/powerpoint/2010/main" val="3485886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smtClean="0"/>
          </a:p>
        </p:txBody>
      </p:sp>
      <p:sp>
        <p:nvSpPr>
          <p:cNvPr id="1024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EC5369F-4028-47E3-AA69-47F44D533347}" type="slidenum">
              <a:rPr lang="en-GB" altLang="en-US"/>
              <a:pPr>
                <a:spcBef>
                  <a:spcPct val="0"/>
                </a:spcBef>
              </a:pPr>
              <a:t>31</a:t>
            </a:fld>
            <a:endParaRPr lang="en-GB" altLang="en-US"/>
          </a:p>
        </p:txBody>
      </p:sp>
    </p:spTree>
    <p:extLst>
      <p:ext uri="{BB962C8B-B14F-4D97-AF65-F5344CB8AC3E}">
        <p14:creationId xmlns="" xmlns:p14="http://schemas.microsoft.com/office/powerpoint/2010/main" val="461845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smtClean="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F534B1AE-D5BA-4F3A-8380-BB1B9CA983C9}" type="slidenum">
              <a:rPr lang="en-GB" altLang="en-US"/>
              <a:pPr/>
              <a:t>33</a:t>
            </a:fld>
            <a:endParaRPr lang="en-GB" altLang="en-US"/>
          </a:p>
        </p:txBody>
      </p:sp>
    </p:spTree>
    <p:extLst>
      <p:ext uri="{BB962C8B-B14F-4D97-AF65-F5344CB8AC3E}">
        <p14:creationId xmlns="" xmlns:p14="http://schemas.microsoft.com/office/powerpoint/2010/main" val="4277950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smtClean="0"/>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97DF014-C827-44AD-A3BA-07B9D40AADDD}" type="slidenum">
              <a:rPr lang="en-GB" altLang="en-US"/>
              <a:pPr>
                <a:spcBef>
                  <a:spcPct val="0"/>
                </a:spcBef>
              </a:pPr>
              <a:t>34</a:t>
            </a:fld>
            <a:endParaRPr lang="en-GB" altLang="en-US"/>
          </a:p>
        </p:txBody>
      </p:sp>
    </p:spTree>
    <p:extLst>
      <p:ext uri="{BB962C8B-B14F-4D97-AF65-F5344CB8AC3E}">
        <p14:creationId xmlns="" xmlns:p14="http://schemas.microsoft.com/office/powerpoint/2010/main" val="2596207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dirty="0" smtClean="0"/>
              <a:t>Choose an action for each command</a:t>
            </a:r>
            <a:r>
              <a:rPr lang="en-GB" altLang="en-US" baseline="0" dirty="0" smtClean="0"/>
              <a:t>. </a:t>
            </a:r>
            <a:endParaRPr lang="en-GB"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20A63116-1137-4D57-B193-F443C8B25E53}" type="slidenum">
              <a:rPr lang="en-GB" altLang="en-US"/>
              <a:pPr/>
              <a:t>35</a:t>
            </a:fld>
            <a:endParaRPr lang="en-GB" altLang="en-US"/>
          </a:p>
        </p:txBody>
      </p:sp>
    </p:spTree>
    <p:extLst>
      <p:ext uri="{BB962C8B-B14F-4D97-AF65-F5344CB8AC3E}">
        <p14:creationId xmlns="" xmlns:p14="http://schemas.microsoft.com/office/powerpoint/2010/main" val="210106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smtClean="0"/>
              <a:t>Everything in bold is additional at First Level</a:t>
            </a:r>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A79D92E-B344-4ACC-9615-C21DF96F2C4B}" type="slidenum">
              <a:rPr lang="en-GB" altLang="en-US"/>
              <a:pPr>
                <a:spcBef>
                  <a:spcPct val="0"/>
                </a:spcBef>
              </a:pPr>
              <a:t>3</a:t>
            </a:fld>
            <a:endParaRPr lang="en-GB" altLang="en-US"/>
          </a:p>
        </p:txBody>
      </p:sp>
    </p:spTree>
    <p:extLst>
      <p:ext uri="{BB962C8B-B14F-4D97-AF65-F5344CB8AC3E}">
        <p14:creationId xmlns="" xmlns:p14="http://schemas.microsoft.com/office/powerpoint/2010/main" val="4282403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smtClean="0"/>
              <a:t>Let’s go! </a:t>
            </a: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D6555E7C-1D55-4B96-8850-4CC1F655A9DB}" type="slidenum">
              <a:rPr lang="en-GB" altLang="en-US"/>
              <a:pPr/>
              <a:t>36</a:t>
            </a:fld>
            <a:endParaRPr lang="en-GB" altLang="en-US"/>
          </a:p>
        </p:txBody>
      </p:sp>
    </p:spTree>
    <p:extLst>
      <p:ext uri="{BB962C8B-B14F-4D97-AF65-F5344CB8AC3E}">
        <p14:creationId xmlns="" xmlns:p14="http://schemas.microsoft.com/office/powerpoint/2010/main" val="850533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smtClean="0"/>
              <a:t>You or you? </a:t>
            </a:r>
          </a:p>
        </p:txBody>
      </p:sp>
      <p:sp>
        <p:nvSpPr>
          <p:cNvPr id="655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E0ECD93E-4415-46E2-AE37-B95408366E97}" type="slidenum">
              <a:rPr lang="en-GB" altLang="en-US"/>
              <a:pPr/>
              <a:t>37</a:t>
            </a:fld>
            <a:endParaRPr lang="en-GB" altLang="en-US"/>
          </a:p>
        </p:txBody>
      </p:sp>
    </p:spTree>
    <p:extLst>
      <p:ext uri="{BB962C8B-B14F-4D97-AF65-F5344CB8AC3E}">
        <p14:creationId xmlns="" xmlns:p14="http://schemas.microsoft.com/office/powerpoint/2010/main" val="1993733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dirty="0" smtClean="0"/>
              <a:t>Which phrase is it? Look at the following pictures and decide if it’s sit down (talking to one person) or sit down (talking to more than one person) </a:t>
            </a:r>
          </a:p>
        </p:txBody>
      </p:sp>
      <p:sp>
        <p:nvSpPr>
          <p:cNvPr id="686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DBDD33-0C30-41B7-A020-ACDCFDBB0AA3}" type="slidenum">
              <a:rPr lang="en-GB" altLang="en-US"/>
              <a:pPr>
                <a:spcBef>
                  <a:spcPct val="0"/>
                </a:spcBef>
              </a:pPr>
              <a:t>39</a:t>
            </a:fld>
            <a:endParaRPr lang="en-GB" altLang="en-US"/>
          </a:p>
        </p:txBody>
      </p:sp>
    </p:spTree>
    <p:extLst>
      <p:ext uri="{BB962C8B-B14F-4D97-AF65-F5344CB8AC3E}">
        <p14:creationId xmlns="" xmlns:p14="http://schemas.microsoft.com/office/powerpoint/2010/main" val="2553293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smtClean="0"/>
              <a:t>Sit down – of course! </a:t>
            </a:r>
            <a:r>
              <a:rPr lang="en-GB" altLang="en-US" smtClean="0">
                <a:sym typeface="Wingdings" panose="05000000000000000000" pitchFamily="2" charset="2"/>
              </a:rPr>
              <a:t> </a:t>
            </a:r>
            <a:endParaRPr lang="en-GB" altLang="en-US" smtClean="0"/>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F70ADABE-D39A-46B3-A28E-EB381F6DA3FB}" type="slidenum">
              <a:rPr lang="en-GB" altLang="en-US"/>
              <a:pPr/>
              <a:t>45</a:t>
            </a:fld>
            <a:endParaRPr lang="en-GB" altLang="en-US"/>
          </a:p>
        </p:txBody>
      </p:sp>
    </p:spTree>
    <p:extLst>
      <p:ext uri="{BB962C8B-B14F-4D97-AF65-F5344CB8AC3E}">
        <p14:creationId xmlns="" xmlns:p14="http://schemas.microsoft.com/office/powerpoint/2010/main" val="3345586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smtClean="0"/>
              <a:t>Which phrase is it? Look at the following pictures and decide if it’s stand up (talking to one person) or stand up (more than one person). </a:t>
            </a:r>
          </a:p>
        </p:txBody>
      </p:sp>
      <p:sp>
        <p:nvSpPr>
          <p:cNvPr id="819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31ED1F8-5850-40B3-AC51-7FF327CC0C5C}" type="slidenum">
              <a:rPr lang="en-GB" altLang="en-US"/>
              <a:pPr>
                <a:spcBef>
                  <a:spcPct val="0"/>
                </a:spcBef>
              </a:pPr>
              <a:t>50</a:t>
            </a:fld>
            <a:endParaRPr lang="en-GB" altLang="en-US"/>
          </a:p>
        </p:txBody>
      </p:sp>
    </p:spTree>
    <p:extLst>
      <p:ext uri="{BB962C8B-B14F-4D97-AF65-F5344CB8AC3E}">
        <p14:creationId xmlns="" xmlns:p14="http://schemas.microsoft.com/office/powerpoint/2010/main" val="3796562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Bie</a:t>
            </a:r>
            <a:r>
              <a:rPr lang="en-GB" baseline="0" dirty="0" smtClean="0"/>
              <a:t>n </a:t>
            </a:r>
            <a:r>
              <a:rPr lang="en-GB" baseline="0" dirty="0" err="1" smtClean="0"/>
              <a:t>sur</a:t>
            </a:r>
            <a:r>
              <a:rPr lang="en-GB" baseline="0" dirty="0" smtClean="0"/>
              <a:t> – of course</a:t>
            </a:r>
            <a:endParaRPr lang="en-GB" dirty="0"/>
          </a:p>
        </p:txBody>
      </p:sp>
      <p:sp>
        <p:nvSpPr>
          <p:cNvPr id="4" name="Slide Number Placeholder 3"/>
          <p:cNvSpPr>
            <a:spLocks noGrp="1"/>
          </p:cNvSpPr>
          <p:nvPr>
            <p:ph type="sldNum" sz="quarter" idx="10"/>
          </p:nvPr>
        </p:nvSpPr>
        <p:spPr/>
        <p:txBody>
          <a:bodyPr/>
          <a:lstStyle/>
          <a:p>
            <a:fld id="{FF99CA97-F121-4477-821A-A89547C4C395}" type="slidenum">
              <a:rPr lang="en-GB" altLang="en-US" smtClean="0"/>
              <a:pPr/>
              <a:t>58</a:t>
            </a:fld>
            <a:endParaRPr lang="en-GB" altLang="en-US"/>
          </a:p>
        </p:txBody>
      </p:sp>
    </p:spTree>
    <p:extLst>
      <p:ext uri="{BB962C8B-B14F-4D97-AF65-F5344CB8AC3E}">
        <p14:creationId xmlns="" xmlns:p14="http://schemas.microsoft.com/office/powerpoint/2010/main" val="3956409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smtClean="0"/>
              <a:t>I’m the teacher! </a:t>
            </a:r>
          </a:p>
        </p:txBody>
      </p:sp>
      <p:sp>
        <p:nvSpPr>
          <p:cNvPr id="962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2D536CB9-8171-4D8D-A80D-9362A19FF69C}" type="slidenum">
              <a:rPr lang="en-GB" altLang="en-US"/>
              <a:pPr/>
              <a:t>63</a:t>
            </a:fld>
            <a:endParaRPr lang="en-GB" altLang="en-US"/>
          </a:p>
        </p:txBody>
      </p:sp>
    </p:spTree>
    <p:extLst>
      <p:ext uri="{BB962C8B-B14F-4D97-AF65-F5344CB8AC3E}">
        <p14:creationId xmlns="" xmlns:p14="http://schemas.microsoft.com/office/powerpoint/2010/main" val="4049504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classroom instructions song! You can ask the pupils to make up actions to go along with each part of the song! </a:t>
            </a:r>
            <a:endParaRPr lang="en-GB" dirty="0"/>
          </a:p>
        </p:txBody>
      </p:sp>
      <p:sp>
        <p:nvSpPr>
          <p:cNvPr id="4" name="Slide Number Placeholder 3"/>
          <p:cNvSpPr>
            <a:spLocks noGrp="1"/>
          </p:cNvSpPr>
          <p:nvPr>
            <p:ph type="sldNum" sz="quarter" idx="10"/>
          </p:nvPr>
        </p:nvSpPr>
        <p:spPr/>
        <p:txBody>
          <a:bodyPr/>
          <a:lstStyle/>
          <a:p>
            <a:fld id="{FF99CA97-F121-4477-821A-A89547C4C395}" type="slidenum">
              <a:rPr lang="en-GB" altLang="en-US" smtClean="0"/>
              <a:pPr/>
              <a:t>67</a:t>
            </a:fld>
            <a:endParaRPr lang="en-GB" altLang="en-US"/>
          </a:p>
        </p:txBody>
      </p:sp>
    </p:spTree>
    <p:extLst>
      <p:ext uri="{BB962C8B-B14F-4D97-AF65-F5344CB8AC3E}">
        <p14:creationId xmlns="" xmlns:p14="http://schemas.microsoft.com/office/powerpoint/2010/main" val="4102594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ltLang="en-US" smtClean="0"/>
              <a:t>Tous les enfants de la class means all the children in the class. </a:t>
            </a:r>
          </a:p>
        </p:txBody>
      </p:sp>
      <p:sp>
        <p:nvSpPr>
          <p:cNvPr id="1054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22343D9-7423-4604-AE90-EA113FEBA651}" type="slidenum">
              <a:rPr lang="en-GB" altLang="en-US"/>
              <a:pPr>
                <a:spcBef>
                  <a:spcPct val="0"/>
                </a:spcBef>
              </a:pPr>
              <a:t>68</a:t>
            </a:fld>
            <a:endParaRPr lang="en-GB" altLang="en-US"/>
          </a:p>
        </p:txBody>
      </p:sp>
    </p:spTree>
    <p:extLst>
      <p:ext uri="{BB962C8B-B14F-4D97-AF65-F5344CB8AC3E}">
        <p14:creationId xmlns="" xmlns:p14="http://schemas.microsoft.com/office/powerpoint/2010/main" val="842443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ltLang="en-US" smtClean="0"/>
              <a:t>Il n’y a pas de </a:t>
            </a:r>
            <a:r>
              <a:rPr lang="en-GB" altLang="en-US" smtClean="0">
                <a:latin typeface="Comic Sans MS" panose="030F0702030302020204" pitchFamily="66" charset="0"/>
              </a:rPr>
              <a:t>problème is the full version of pas de problème and means There is no problem.  J’ai fini mon travail means I have finished my work. </a:t>
            </a:r>
            <a:endParaRPr lang="en-GB" altLang="en-US" smtClean="0"/>
          </a:p>
        </p:txBody>
      </p:sp>
      <p:sp>
        <p:nvSpPr>
          <p:cNvPr id="1075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8D11CCB-ACBE-4758-B567-7E643594B904}" type="slidenum">
              <a:rPr lang="en-GB" altLang="en-US"/>
              <a:pPr>
                <a:spcBef>
                  <a:spcPct val="0"/>
                </a:spcBef>
              </a:pPr>
              <a:t>69</a:t>
            </a:fld>
            <a:endParaRPr lang="en-GB" altLang="en-US"/>
          </a:p>
        </p:txBody>
      </p:sp>
    </p:spTree>
    <p:extLst>
      <p:ext uri="{BB962C8B-B14F-4D97-AF65-F5344CB8AC3E}">
        <p14:creationId xmlns="" xmlns:p14="http://schemas.microsoft.com/office/powerpoint/2010/main" val="208596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D020D8E-48DC-41E8-8999-22B794E72AD3}" type="slidenum">
              <a:rPr lang="en-GB" altLang="en-US"/>
              <a:pPr>
                <a:spcBef>
                  <a:spcPct val="0"/>
                </a:spcBef>
              </a:pPr>
              <a:t>5</a:t>
            </a:fld>
            <a:endParaRPr lang="en-GB" altLang="en-US"/>
          </a:p>
        </p:txBody>
      </p:sp>
    </p:spTree>
    <p:extLst>
      <p:ext uri="{BB962C8B-B14F-4D97-AF65-F5344CB8AC3E}">
        <p14:creationId xmlns="" xmlns:p14="http://schemas.microsoft.com/office/powerpoint/2010/main" val="1678947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smtClean="0"/>
              <a:t>You can add in actions with this song and get the pupils to stand up, sit down and put their hand up. </a:t>
            </a:r>
          </a:p>
        </p:txBody>
      </p:sp>
      <p:sp>
        <p:nvSpPr>
          <p:cNvPr id="1095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297D84D2-7C17-44C3-B689-D62C06481A9A}" type="slidenum">
              <a:rPr lang="en-GB" altLang="en-US"/>
              <a:pPr/>
              <a:t>70</a:t>
            </a:fld>
            <a:endParaRPr lang="en-GB" altLang="en-US"/>
          </a:p>
        </p:txBody>
      </p:sp>
    </p:spTree>
    <p:extLst>
      <p:ext uri="{BB962C8B-B14F-4D97-AF65-F5344CB8AC3E}">
        <p14:creationId xmlns="" xmlns:p14="http://schemas.microsoft.com/office/powerpoint/2010/main" val="379241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smtClean="0"/>
          </a:p>
        </p:txBody>
      </p:sp>
      <p:sp>
        <p:nvSpPr>
          <p:cNvPr id="1116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570E131-59A9-4514-856E-7D4921F54284}" type="slidenum">
              <a:rPr lang="en-GB" altLang="en-US"/>
              <a:pPr>
                <a:spcBef>
                  <a:spcPct val="0"/>
                </a:spcBef>
              </a:pPr>
              <a:t>71</a:t>
            </a:fld>
            <a:endParaRPr lang="en-GB" altLang="en-US"/>
          </a:p>
        </p:txBody>
      </p:sp>
    </p:spTree>
    <p:extLst>
      <p:ext uri="{BB962C8B-B14F-4D97-AF65-F5344CB8AC3E}">
        <p14:creationId xmlns="" xmlns:p14="http://schemas.microsoft.com/office/powerpoint/2010/main" val="345166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12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9C3358F-33C3-4D5A-9519-58BFF2ABEA9B}" type="slidenum">
              <a:rPr lang="en-GB" altLang="en-US"/>
              <a:pPr>
                <a:spcBef>
                  <a:spcPct val="0"/>
                </a:spcBef>
              </a:pPr>
              <a:t>6</a:t>
            </a:fld>
            <a:endParaRPr lang="en-GB" altLang="en-US"/>
          </a:p>
        </p:txBody>
      </p:sp>
    </p:spTree>
    <p:extLst>
      <p:ext uri="{BB962C8B-B14F-4D97-AF65-F5344CB8AC3E}">
        <p14:creationId xmlns="" xmlns:p14="http://schemas.microsoft.com/office/powerpoint/2010/main" val="310000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smtClean="0"/>
          </a:p>
        </p:txBody>
      </p:sp>
      <p:sp>
        <p:nvSpPr>
          <p:cNvPr id="184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C3BD25C-6061-4CD4-AB0D-3FB56844DA95}" type="slidenum">
              <a:rPr lang="en-GB" altLang="en-US"/>
              <a:pPr>
                <a:spcBef>
                  <a:spcPct val="0"/>
                </a:spcBef>
              </a:pPr>
              <a:t>11</a:t>
            </a:fld>
            <a:endParaRPr lang="en-GB" altLang="en-US"/>
          </a:p>
        </p:txBody>
      </p:sp>
    </p:spTree>
    <p:extLst>
      <p:ext uri="{BB962C8B-B14F-4D97-AF65-F5344CB8AC3E}">
        <p14:creationId xmlns="" xmlns:p14="http://schemas.microsoft.com/office/powerpoint/2010/main" val="90716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ltLang="en-US" smtClean="0"/>
              <a:t>Listen – to one person</a:t>
            </a:r>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A65BA9A-352C-4A25-85F4-C0B1363A6DA0}" type="slidenum">
              <a:rPr lang="en-GB" altLang="en-US"/>
              <a:pPr>
                <a:spcBef>
                  <a:spcPct val="0"/>
                </a:spcBef>
              </a:pPr>
              <a:t>12</a:t>
            </a:fld>
            <a:endParaRPr lang="en-GB" altLang="en-US"/>
          </a:p>
        </p:txBody>
      </p:sp>
    </p:spTree>
    <p:extLst>
      <p:ext uri="{BB962C8B-B14F-4D97-AF65-F5344CB8AC3E}">
        <p14:creationId xmlns="" xmlns:p14="http://schemas.microsoft.com/office/powerpoint/2010/main" val="2340851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ltLang="en-US" smtClean="0"/>
              <a:t>Repeat – to one person</a:t>
            </a:r>
          </a:p>
          <a:p>
            <a:pPr eaLnBrk="1" hangingPunct="1"/>
            <a:endParaRPr lang="en-GB" altLang="en-US" smtClean="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F47A545-2913-4FB3-9510-64489C9756EC}" type="slidenum">
              <a:rPr lang="en-GB" altLang="en-US"/>
              <a:pPr>
                <a:spcBef>
                  <a:spcPct val="0"/>
                </a:spcBef>
              </a:pPr>
              <a:t>13</a:t>
            </a:fld>
            <a:endParaRPr lang="en-GB" altLang="en-US"/>
          </a:p>
        </p:txBody>
      </p:sp>
    </p:spTree>
    <p:extLst>
      <p:ext uri="{BB962C8B-B14F-4D97-AF65-F5344CB8AC3E}">
        <p14:creationId xmlns="" xmlns:p14="http://schemas.microsoft.com/office/powerpoint/2010/main" val="33919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smtClean="0"/>
              <a:t>Look– to one person</a:t>
            </a:r>
          </a:p>
          <a:p>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3EBE6D50-7256-48BD-A893-B67105291911}" type="slidenum">
              <a:rPr lang="en-GB" altLang="en-US"/>
              <a:pPr/>
              <a:t>14</a:t>
            </a:fld>
            <a:endParaRPr lang="en-GB" altLang="en-US"/>
          </a:p>
        </p:txBody>
      </p:sp>
    </p:spTree>
    <p:extLst>
      <p:ext uri="{BB962C8B-B14F-4D97-AF65-F5344CB8AC3E}">
        <p14:creationId xmlns="" xmlns:p14="http://schemas.microsoft.com/office/powerpoint/2010/main" val="257484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en-US" smtClean="0"/>
              <a:t>Line up – to one person </a:t>
            </a: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C34F3433-EC5E-4CD6-9A7A-CB6F5F75732A}" type="slidenum">
              <a:rPr lang="en-GB" altLang="en-US"/>
              <a:pPr/>
              <a:t>15</a:t>
            </a:fld>
            <a:endParaRPr lang="en-GB" altLang="en-US"/>
          </a:p>
        </p:txBody>
      </p:sp>
    </p:spTree>
    <p:extLst>
      <p:ext uri="{BB962C8B-B14F-4D97-AF65-F5344CB8AC3E}">
        <p14:creationId xmlns="" xmlns:p14="http://schemas.microsoft.com/office/powerpoint/2010/main" val="383767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CB219A8-A51D-419F-A983-EE418FE94A6B}" type="datetime1">
              <a:rPr lang="en-GB" altLang="en-US"/>
              <a:pPr/>
              <a:t>20/08/2017</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A29062A-DE8F-4113-A611-21AEA000F53C}" type="slidenum">
              <a:rPr lang="en-GB" altLang="en-US"/>
              <a:pPr/>
              <a:t>‹#›</a:t>
            </a:fld>
            <a:endParaRPr lang="en-GB" altLang="en-US"/>
          </a:p>
        </p:txBody>
      </p:sp>
    </p:spTree>
    <p:extLst>
      <p:ext uri="{BB962C8B-B14F-4D97-AF65-F5344CB8AC3E}">
        <p14:creationId xmlns="" xmlns:p14="http://schemas.microsoft.com/office/powerpoint/2010/main" val="158199980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9347EA8-53FF-4AA9-9425-AB5DD58A0BC0}" type="datetime1">
              <a:rPr lang="en-GB" altLang="en-US"/>
              <a:pPr/>
              <a:t>20/08/2017</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D651D06-FB07-49FA-BDFF-87C9C940592D}" type="slidenum">
              <a:rPr lang="en-GB" altLang="en-US"/>
              <a:pPr/>
              <a:t>‹#›</a:t>
            </a:fld>
            <a:endParaRPr lang="en-GB" altLang="en-US"/>
          </a:p>
        </p:txBody>
      </p:sp>
    </p:spTree>
    <p:extLst>
      <p:ext uri="{BB962C8B-B14F-4D97-AF65-F5344CB8AC3E}">
        <p14:creationId xmlns="" xmlns:p14="http://schemas.microsoft.com/office/powerpoint/2010/main" val="134470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9E9420-C487-4183-BF2D-3892A5324B1F}" type="datetime1">
              <a:rPr lang="en-GB" altLang="en-US"/>
              <a:pPr/>
              <a:t>20/08/2017</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DDE4274-B0BC-4740-9701-0B5000AB1E2A}" type="slidenum">
              <a:rPr lang="en-GB" altLang="en-US"/>
              <a:pPr/>
              <a:t>‹#›</a:t>
            </a:fld>
            <a:endParaRPr lang="en-GB" altLang="en-US"/>
          </a:p>
        </p:txBody>
      </p:sp>
    </p:spTree>
    <p:extLst>
      <p:ext uri="{BB962C8B-B14F-4D97-AF65-F5344CB8AC3E}">
        <p14:creationId xmlns="" xmlns:p14="http://schemas.microsoft.com/office/powerpoint/2010/main" val="153162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2E523C4-15A3-49C1-9F1E-07A336AFA879}" type="datetime1">
              <a:rPr lang="en-GB" altLang="en-US"/>
              <a:pPr/>
              <a:t>20/08/2017</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BFC2E7D-ABCB-4798-9D80-6BF640A74699}" type="slidenum">
              <a:rPr lang="en-GB" altLang="en-US"/>
              <a:pPr/>
              <a:t>‹#›</a:t>
            </a:fld>
            <a:endParaRPr lang="en-GB" altLang="en-US"/>
          </a:p>
        </p:txBody>
      </p:sp>
    </p:spTree>
    <p:extLst>
      <p:ext uri="{BB962C8B-B14F-4D97-AF65-F5344CB8AC3E}">
        <p14:creationId xmlns="" xmlns:p14="http://schemas.microsoft.com/office/powerpoint/2010/main" val="5240296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BE21C83-C390-45B8-9EAD-046BFF7F278F}" type="datetime1">
              <a:rPr lang="en-GB" altLang="en-US"/>
              <a:pPr/>
              <a:t>20/08/2017</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71DCDB6-064C-4440-8534-03D83938A296}" type="slidenum">
              <a:rPr lang="en-GB" altLang="en-US"/>
              <a:pPr/>
              <a:t>‹#›</a:t>
            </a:fld>
            <a:endParaRPr lang="en-GB" altLang="en-US"/>
          </a:p>
        </p:txBody>
      </p:sp>
    </p:spTree>
    <p:extLst>
      <p:ext uri="{BB962C8B-B14F-4D97-AF65-F5344CB8AC3E}">
        <p14:creationId xmlns="" xmlns:p14="http://schemas.microsoft.com/office/powerpoint/2010/main" val="286623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9D81399-58E4-4E3F-9651-03ECE416BDD9}" type="datetime1">
              <a:rPr lang="en-GB" altLang="en-US"/>
              <a:pPr/>
              <a:t>20/08/2017</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2D74B211-9B39-4C5C-8720-D26FC874553A}" type="slidenum">
              <a:rPr lang="en-GB" altLang="en-US"/>
              <a:pPr/>
              <a:t>‹#›</a:t>
            </a:fld>
            <a:endParaRPr lang="en-GB" altLang="en-US"/>
          </a:p>
        </p:txBody>
      </p:sp>
    </p:spTree>
    <p:extLst>
      <p:ext uri="{BB962C8B-B14F-4D97-AF65-F5344CB8AC3E}">
        <p14:creationId xmlns="" xmlns:p14="http://schemas.microsoft.com/office/powerpoint/2010/main" val="69410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BA4F7AC-6988-4FDE-98BF-850F810EF1E7}" type="datetime1">
              <a:rPr lang="en-GB" altLang="en-US"/>
              <a:pPr/>
              <a:t>20/08/2017</a:t>
            </a:fld>
            <a:endParaRPr lang="en-GB" altLang="en-US"/>
          </a:p>
        </p:txBody>
      </p:sp>
      <p:sp>
        <p:nvSpPr>
          <p:cNvPr id="8" name="Footer Placeholder 4"/>
          <p:cNvSpPr>
            <a:spLocks noGrp="1"/>
          </p:cNvSpPr>
          <p:nvPr>
            <p:ph type="ftr" sz="quarter" idx="11"/>
          </p:nvPr>
        </p:nvSpPr>
        <p:spPr/>
        <p:txBody>
          <a:bodyPr/>
          <a:lstStyle>
            <a:lvl1pPr>
              <a:defRPr/>
            </a:lvl1pPr>
          </a:lstStyle>
          <a:p>
            <a:endParaRPr lang="en-GB" altLang="en-US"/>
          </a:p>
        </p:txBody>
      </p:sp>
      <p:sp>
        <p:nvSpPr>
          <p:cNvPr id="9" name="Slide Number Placeholder 5"/>
          <p:cNvSpPr>
            <a:spLocks noGrp="1"/>
          </p:cNvSpPr>
          <p:nvPr>
            <p:ph type="sldNum" sz="quarter" idx="12"/>
          </p:nvPr>
        </p:nvSpPr>
        <p:spPr/>
        <p:txBody>
          <a:bodyPr/>
          <a:lstStyle>
            <a:lvl1pPr>
              <a:defRPr/>
            </a:lvl1pPr>
          </a:lstStyle>
          <a:p>
            <a:fld id="{F742BF87-2089-452A-B7AB-32068B07B527}" type="slidenum">
              <a:rPr lang="en-GB" altLang="en-US"/>
              <a:pPr/>
              <a:t>‹#›</a:t>
            </a:fld>
            <a:endParaRPr lang="en-GB" altLang="en-US"/>
          </a:p>
        </p:txBody>
      </p:sp>
    </p:spTree>
    <p:extLst>
      <p:ext uri="{BB962C8B-B14F-4D97-AF65-F5344CB8AC3E}">
        <p14:creationId xmlns="" xmlns:p14="http://schemas.microsoft.com/office/powerpoint/2010/main" val="33871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57ABD21-BC2E-4F6F-BEC2-881B801DE8BB}" type="datetime1">
              <a:rPr lang="en-GB" altLang="en-US"/>
              <a:pPr/>
              <a:t>20/08/2017</a:t>
            </a:fld>
            <a:endParaRPr lang="en-GB" altLang="en-US"/>
          </a:p>
        </p:txBody>
      </p:sp>
      <p:sp>
        <p:nvSpPr>
          <p:cNvPr id="4" name="Footer Placeholder 4"/>
          <p:cNvSpPr>
            <a:spLocks noGrp="1"/>
          </p:cNvSpPr>
          <p:nvPr>
            <p:ph type="ftr" sz="quarter" idx="11"/>
          </p:nvPr>
        </p:nvSpPr>
        <p:spPr/>
        <p:txBody>
          <a:bodyPr/>
          <a:lstStyle>
            <a:lvl1pPr>
              <a:defRPr/>
            </a:lvl1pPr>
          </a:lstStyle>
          <a:p>
            <a:endParaRPr lang="en-GB" altLang="en-US"/>
          </a:p>
        </p:txBody>
      </p:sp>
      <p:sp>
        <p:nvSpPr>
          <p:cNvPr id="5" name="Slide Number Placeholder 5"/>
          <p:cNvSpPr>
            <a:spLocks noGrp="1"/>
          </p:cNvSpPr>
          <p:nvPr>
            <p:ph type="sldNum" sz="quarter" idx="12"/>
          </p:nvPr>
        </p:nvSpPr>
        <p:spPr/>
        <p:txBody>
          <a:bodyPr/>
          <a:lstStyle>
            <a:lvl1pPr>
              <a:defRPr/>
            </a:lvl1pPr>
          </a:lstStyle>
          <a:p>
            <a:fld id="{1489ECFD-2205-4CC3-A2C6-44A37536931F}" type="slidenum">
              <a:rPr lang="en-GB" altLang="en-US"/>
              <a:pPr/>
              <a:t>‹#›</a:t>
            </a:fld>
            <a:endParaRPr lang="en-GB" altLang="en-US"/>
          </a:p>
        </p:txBody>
      </p:sp>
    </p:spTree>
    <p:extLst>
      <p:ext uri="{BB962C8B-B14F-4D97-AF65-F5344CB8AC3E}">
        <p14:creationId xmlns="" xmlns:p14="http://schemas.microsoft.com/office/powerpoint/2010/main" val="185822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F358AA0-7D5C-4A7B-B8E3-87E6CC15C7D8}" type="datetime1">
              <a:rPr lang="en-GB" altLang="en-US"/>
              <a:pPr/>
              <a:t>20/08/2017</a:t>
            </a:fld>
            <a:endParaRPr lang="en-GB" altLang="en-US"/>
          </a:p>
        </p:txBody>
      </p:sp>
      <p:sp>
        <p:nvSpPr>
          <p:cNvPr id="3" name="Footer Placeholder 4"/>
          <p:cNvSpPr>
            <a:spLocks noGrp="1"/>
          </p:cNvSpPr>
          <p:nvPr>
            <p:ph type="ftr" sz="quarter" idx="11"/>
          </p:nvPr>
        </p:nvSpPr>
        <p:spPr/>
        <p:txBody>
          <a:bodyPr/>
          <a:lstStyle>
            <a:lvl1pPr>
              <a:defRPr/>
            </a:lvl1pPr>
          </a:lstStyle>
          <a:p>
            <a:endParaRPr lang="en-GB" altLang="en-US"/>
          </a:p>
        </p:txBody>
      </p:sp>
      <p:sp>
        <p:nvSpPr>
          <p:cNvPr id="4" name="Slide Number Placeholder 5"/>
          <p:cNvSpPr>
            <a:spLocks noGrp="1"/>
          </p:cNvSpPr>
          <p:nvPr>
            <p:ph type="sldNum" sz="quarter" idx="12"/>
          </p:nvPr>
        </p:nvSpPr>
        <p:spPr/>
        <p:txBody>
          <a:bodyPr/>
          <a:lstStyle>
            <a:lvl1pPr>
              <a:defRPr/>
            </a:lvl1pPr>
          </a:lstStyle>
          <a:p>
            <a:fld id="{D2B0A3DD-7974-41C8-9B56-96F2903F327D}" type="slidenum">
              <a:rPr lang="en-GB" altLang="en-US"/>
              <a:pPr/>
              <a:t>‹#›</a:t>
            </a:fld>
            <a:endParaRPr lang="en-GB" altLang="en-US"/>
          </a:p>
        </p:txBody>
      </p:sp>
    </p:spTree>
    <p:extLst>
      <p:ext uri="{BB962C8B-B14F-4D97-AF65-F5344CB8AC3E}">
        <p14:creationId xmlns="" xmlns:p14="http://schemas.microsoft.com/office/powerpoint/2010/main" val="199121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0A9A8D6-0DBA-442E-99B8-7F5FE3ED97DB}" type="datetime1">
              <a:rPr lang="en-GB" altLang="en-US"/>
              <a:pPr/>
              <a:t>20/08/2017</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02F6B6EB-5613-4113-A6D0-10C2C9C416DD}" type="slidenum">
              <a:rPr lang="en-GB" altLang="en-US"/>
              <a:pPr/>
              <a:t>‹#›</a:t>
            </a:fld>
            <a:endParaRPr lang="en-GB" altLang="en-US"/>
          </a:p>
        </p:txBody>
      </p:sp>
    </p:spTree>
    <p:extLst>
      <p:ext uri="{BB962C8B-B14F-4D97-AF65-F5344CB8AC3E}">
        <p14:creationId xmlns="" xmlns:p14="http://schemas.microsoft.com/office/powerpoint/2010/main" val="292624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7247792-228B-4F50-8715-523087194CD1}" type="datetime1">
              <a:rPr lang="en-GB" altLang="en-US"/>
              <a:pPr/>
              <a:t>20/08/2017</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1546CBD8-3315-4055-B71F-2710C6F1B283}" type="slidenum">
              <a:rPr lang="en-GB" altLang="en-US"/>
              <a:pPr/>
              <a:t>‹#›</a:t>
            </a:fld>
            <a:endParaRPr lang="en-GB" altLang="en-US"/>
          </a:p>
        </p:txBody>
      </p:sp>
    </p:spTree>
    <p:extLst>
      <p:ext uri="{BB962C8B-B14F-4D97-AF65-F5344CB8AC3E}">
        <p14:creationId xmlns="" xmlns:p14="http://schemas.microsoft.com/office/powerpoint/2010/main" val="123341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0A8B25E4-D51C-44EF-8426-F9DFA87F0AD6}" type="datetime1">
              <a:rPr lang="en-GB" altLang="en-US"/>
              <a:pPr/>
              <a:t>20/08/2017</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B346959-2E41-4E10-9FF2-AF22F24DFAC9}"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media6.wav"/><Relationship Id="rId5" Type="http://schemas.openxmlformats.org/officeDocument/2006/relationships/image" Target="../media/image3.png"/><Relationship Id="rId4" Type="http://schemas.microsoft.com/office/2007/relationships/media" Target="../media/media6.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7.wav"/><Relationship Id="rId6" Type="http://schemas.microsoft.com/office/2007/relationships/media" Target="../media/media7.wav"/><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media8.wav"/><Relationship Id="rId6" Type="http://schemas.openxmlformats.org/officeDocument/2006/relationships/image" Target="../media/image3.png"/><Relationship Id="rId5" Type="http://schemas.microsoft.com/office/2007/relationships/media" Target="../media/media8.wav"/><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audio" Target="../media/media9.wav"/><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png"/><Relationship Id="rId4" Type="http://schemas.openxmlformats.org/officeDocument/2006/relationships/diagramData" Target="../diagrams/data2.xml"/><Relationship Id="rId9" Type="http://schemas.microsoft.com/office/2007/relationships/media" Target="../media/media9.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media10.wav"/><Relationship Id="rId6" Type="http://schemas.openxmlformats.org/officeDocument/2006/relationships/image" Target="../media/image3.png"/><Relationship Id="rId5" Type="http://schemas.microsoft.com/office/2007/relationships/media" Target="../media/media10.wav"/><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media11.wav"/><Relationship Id="rId6" Type="http://schemas.openxmlformats.org/officeDocument/2006/relationships/image" Target="../media/image3.png"/><Relationship Id="rId5" Type="http://schemas.microsoft.com/office/2007/relationships/media" Target="../media/media11.wav"/><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media12.wav"/><Relationship Id="rId6" Type="http://schemas.openxmlformats.org/officeDocument/2006/relationships/image" Target="../media/image3.png"/><Relationship Id="rId5" Type="http://schemas.microsoft.com/office/2007/relationships/media" Target="../media/media12.wav"/><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media13.wav"/><Relationship Id="rId6" Type="http://schemas.openxmlformats.org/officeDocument/2006/relationships/image" Target="../media/image3.png"/><Relationship Id="rId5" Type="http://schemas.microsoft.com/office/2007/relationships/media" Target="../media/media13.wav"/><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media14.wav"/><Relationship Id="rId6" Type="http://schemas.openxmlformats.org/officeDocument/2006/relationships/image" Target="../media/image3.png"/><Relationship Id="rId5" Type="http://schemas.microsoft.com/office/2007/relationships/media" Target="../media/media14.wav"/><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media/media15.wav"/><Relationship Id="rId5" Type="http://schemas.openxmlformats.org/officeDocument/2006/relationships/image" Target="../media/image3.png"/><Relationship Id="rId4" Type="http://schemas.microsoft.com/office/2007/relationships/media" Target="../media/media15.wav"/></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media/media16.wav"/><Relationship Id="rId5" Type="http://schemas.openxmlformats.org/officeDocument/2006/relationships/image" Target="../media/image3.png"/><Relationship Id="rId4" Type="http://schemas.microsoft.com/office/2007/relationships/media" Target="../media/media16.wav"/></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media17.wav"/><Relationship Id="rId5" Type="http://schemas.openxmlformats.org/officeDocument/2006/relationships/image" Target="../media/image3.png"/><Relationship Id="rId4" Type="http://schemas.microsoft.com/office/2007/relationships/media" Target="../media/media17.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media18.wav"/><Relationship Id="rId6" Type="http://schemas.openxmlformats.org/officeDocument/2006/relationships/image" Target="../media/image3.png"/><Relationship Id="rId5" Type="http://schemas.microsoft.com/office/2007/relationships/media" Target="../media/media18.wav"/><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media/media19.WAV"/><Relationship Id="rId5" Type="http://schemas.openxmlformats.org/officeDocument/2006/relationships/image" Target="../media/image3.png"/><Relationship Id="rId4" Type="http://schemas.microsoft.com/office/2007/relationships/media" Target="../media/media19.WAV"/></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audio" Target="../media/media20.WAV"/><Relationship Id="rId5" Type="http://schemas.openxmlformats.org/officeDocument/2006/relationships/image" Target="../media/image3.png"/><Relationship Id="rId4" Type="http://schemas.microsoft.com/office/2007/relationships/media" Target="../media/media20.WAV"/></Relationships>
</file>

<file path=ppt/slides/_rels/slide25.xml.rels><?xml version="1.0" encoding="UTF-8" standalone="yes"?>
<Relationships xmlns="http://schemas.openxmlformats.org/package/2006/relationships"><Relationship Id="rId8" Type="http://schemas.microsoft.com/office/2007/relationships/media" Target="../media/media22.wav"/><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2.wav"/><Relationship Id="rId1" Type="http://schemas.openxmlformats.org/officeDocument/2006/relationships/audio" Target="../media/media21.WAV"/><Relationship Id="rId6" Type="http://schemas.microsoft.com/office/2007/relationships/media" Target="../media/media21.WAV"/><Relationship Id="rId5" Type="http://schemas.openxmlformats.org/officeDocument/2006/relationships/image" Target="../media/image17.png"/><Relationship Id="rId4"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microsoft.com/office/2007/relationships/media" Target="../media/media23.WAV"/><Relationship Id="rId2" Type="http://schemas.openxmlformats.org/officeDocument/2006/relationships/slideLayout" Target="../slideLayouts/slideLayout2.xml"/><Relationship Id="rId1" Type="http://schemas.openxmlformats.org/officeDocument/2006/relationships/audio" Target="../media/media23.WAV"/><Relationship Id="rId5" Type="http://schemas.openxmlformats.org/officeDocument/2006/relationships/image" Target="../media/image18.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media24.WAV"/><Relationship Id="rId5" Type="http://schemas.openxmlformats.org/officeDocument/2006/relationships/image" Target="../media/image3.png"/><Relationship Id="rId4" Type="http://schemas.microsoft.com/office/2007/relationships/media" Target="../media/media24.WAV"/></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media25.wav"/><Relationship Id="rId5" Type="http://schemas.openxmlformats.org/officeDocument/2006/relationships/image" Target="../media/image3.png"/><Relationship Id="rId4" Type="http://schemas.microsoft.com/office/2007/relationships/media" Target="../media/media25.wav"/></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media26.wav"/><Relationship Id="rId5" Type="http://schemas.openxmlformats.org/officeDocument/2006/relationships/image" Target="../media/image3.png"/><Relationship Id="rId4" Type="http://schemas.microsoft.com/office/2007/relationships/media" Target="../media/media26.wav"/></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27.wav"/><Relationship Id="rId6" Type="http://schemas.microsoft.com/office/2007/relationships/media" Target="../media/media27.wav"/><Relationship Id="rId5" Type="http://schemas.openxmlformats.org/officeDocument/2006/relationships/image" Target="../media/image23.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media28.wav"/><Relationship Id="rId6" Type="http://schemas.openxmlformats.org/officeDocument/2006/relationships/image" Target="../media/image3.png"/><Relationship Id="rId5" Type="http://schemas.microsoft.com/office/2007/relationships/media" Target="../media/media28.wav"/><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29.wav"/><Relationship Id="rId6" Type="http://schemas.microsoft.com/office/2007/relationships/media" Target="../media/media29.wav"/><Relationship Id="rId5" Type="http://schemas.openxmlformats.org/officeDocument/2006/relationships/image" Target="../media/image22.jpe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media/media30.wav"/><Relationship Id="rId5" Type="http://schemas.openxmlformats.org/officeDocument/2006/relationships/image" Target="../media/image3.png"/><Relationship Id="rId4" Type="http://schemas.microsoft.com/office/2007/relationships/media" Target="../media/media30.wav"/></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31.wav"/><Relationship Id="rId6" Type="http://schemas.microsoft.com/office/2007/relationships/media" Target="../media/media31.wav"/><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2.xml"/><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audio" Target="../media/media32.wav"/><Relationship Id="rId6" Type="http://schemas.openxmlformats.org/officeDocument/2006/relationships/image" Target="../media/image24.jpeg"/><Relationship Id="rId11" Type="http://schemas.openxmlformats.org/officeDocument/2006/relationships/image" Target="../media/image3.png"/><Relationship Id="rId5" Type="http://schemas.openxmlformats.org/officeDocument/2006/relationships/image" Target="../media/image28.jpeg"/><Relationship Id="rId10" Type="http://schemas.microsoft.com/office/2007/relationships/media" Target="../media/media32.wav"/><Relationship Id="rId4" Type="http://schemas.openxmlformats.org/officeDocument/2006/relationships/image" Target="../media/image27.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audio" Target="../media/media33.wav"/><Relationship Id="rId5" Type="http://schemas.openxmlformats.org/officeDocument/2006/relationships/image" Target="../media/image3.png"/><Relationship Id="rId4" Type="http://schemas.microsoft.com/office/2007/relationships/media" Target="../media/media33.wav"/></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audio" Target="../media/media34.wav"/><Relationship Id="rId5" Type="http://schemas.openxmlformats.org/officeDocument/2006/relationships/image" Target="../media/image3.png"/><Relationship Id="rId4" Type="http://schemas.microsoft.com/office/2007/relationships/media" Target="../media/media34.wav"/></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audio" Target="../media/media33.wav"/><Relationship Id="rId5" Type="http://schemas.openxmlformats.org/officeDocument/2006/relationships/image" Target="../media/image3.png"/><Relationship Id="rId4" Type="http://schemas.microsoft.com/office/2007/relationships/media" Target="../media/media33.wav"/></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audio" Target="../media/media35.wav"/><Relationship Id="rId5" Type="http://schemas.openxmlformats.org/officeDocument/2006/relationships/image" Target="../media/image3.png"/><Relationship Id="rId4" Type="http://schemas.microsoft.com/office/2007/relationships/media" Target="../media/media35.wav"/></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audio" Target="../media/media33.wav"/><Relationship Id="rId5" Type="http://schemas.openxmlformats.org/officeDocument/2006/relationships/image" Target="../media/image3.png"/><Relationship Id="rId4" Type="http://schemas.microsoft.com/office/2007/relationships/media" Target="../media/media33.wav"/></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media36.wav"/><Relationship Id="rId6" Type="http://schemas.openxmlformats.org/officeDocument/2006/relationships/image" Target="../media/image3.png"/><Relationship Id="rId5" Type="http://schemas.microsoft.com/office/2007/relationships/media" Target="../media/media36.wav"/><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audio" Target="../media/media33.wav"/><Relationship Id="rId5" Type="http://schemas.openxmlformats.org/officeDocument/2006/relationships/image" Target="../media/image3.png"/><Relationship Id="rId4" Type="http://schemas.microsoft.com/office/2007/relationships/media" Target="../media/media33.wav"/></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audio" Target="../media/media37.wav"/><Relationship Id="rId5" Type="http://schemas.openxmlformats.org/officeDocument/2006/relationships/image" Target="../media/image3.png"/><Relationship Id="rId4" Type="http://schemas.microsoft.com/office/2007/relationships/media" Target="../media/media37.wav"/></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audio" Target="../media/media33.wav"/><Relationship Id="rId5" Type="http://schemas.openxmlformats.org/officeDocument/2006/relationships/image" Target="../media/image3.png"/><Relationship Id="rId4" Type="http://schemas.microsoft.com/office/2007/relationships/media" Target="../media/media33.wav"/></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audio" Target="../media/media38.wav"/><Relationship Id="rId5" Type="http://schemas.openxmlformats.org/officeDocument/2006/relationships/image" Target="../media/image3.png"/><Relationship Id="rId4" Type="http://schemas.microsoft.com/office/2007/relationships/media" Target="../media/media38.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media1.wav"/><Relationship Id="rId6" Type="http://schemas.openxmlformats.org/officeDocument/2006/relationships/image" Target="../media/image3.png"/><Relationship Id="rId5" Type="http://schemas.microsoft.com/office/2007/relationships/media" Target="../media/media1.wav"/><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4.xml"/><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audio" Target="../media/media39.wav"/><Relationship Id="rId6" Type="http://schemas.openxmlformats.org/officeDocument/2006/relationships/image" Target="../media/image24.jpeg"/><Relationship Id="rId5" Type="http://schemas.openxmlformats.org/officeDocument/2006/relationships/image" Target="../media/image28.jpeg"/><Relationship Id="rId10" Type="http://schemas.openxmlformats.org/officeDocument/2006/relationships/image" Target="../media/image3.png"/><Relationship Id="rId4" Type="http://schemas.openxmlformats.org/officeDocument/2006/relationships/image" Target="../media/image27.jpeg"/><Relationship Id="rId9" Type="http://schemas.microsoft.com/office/2007/relationships/media" Target="../media/media39.wav"/></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audio" Target="../media/media40.wav"/><Relationship Id="rId5" Type="http://schemas.openxmlformats.org/officeDocument/2006/relationships/image" Target="../media/image3.png"/><Relationship Id="rId4" Type="http://schemas.microsoft.com/office/2007/relationships/media" Target="../media/media40.wav"/></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audio" Target="../media/media41.wav"/><Relationship Id="rId5" Type="http://schemas.openxmlformats.org/officeDocument/2006/relationships/image" Target="../media/image3.png"/><Relationship Id="rId4" Type="http://schemas.microsoft.com/office/2007/relationships/media" Target="../media/media41.wav"/></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audio" Target="../media/media40.wav"/><Relationship Id="rId5" Type="http://schemas.openxmlformats.org/officeDocument/2006/relationships/image" Target="../media/image3.png"/><Relationship Id="rId4" Type="http://schemas.microsoft.com/office/2007/relationships/media" Target="../media/media40.wav"/></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audio" Target="../media/media42.wav"/><Relationship Id="rId5" Type="http://schemas.openxmlformats.org/officeDocument/2006/relationships/image" Target="../media/image3.png"/><Relationship Id="rId4" Type="http://schemas.microsoft.com/office/2007/relationships/media" Target="../media/media42.wav"/></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audio" Target="../media/media40.wav"/><Relationship Id="rId5" Type="http://schemas.openxmlformats.org/officeDocument/2006/relationships/image" Target="../media/image3.png"/><Relationship Id="rId4" Type="http://schemas.microsoft.com/office/2007/relationships/media" Target="../media/media40.wav"/></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audio" Target="../media/media43.wav"/><Relationship Id="rId5" Type="http://schemas.openxmlformats.org/officeDocument/2006/relationships/image" Target="../media/image3.png"/><Relationship Id="rId4" Type="http://schemas.microsoft.com/office/2007/relationships/media" Target="../media/media43.wav"/></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audio" Target="../media/media40.wav"/><Relationship Id="rId5" Type="http://schemas.openxmlformats.org/officeDocument/2006/relationships/image" Target="../media/image3.png"/><Relationship Id="rId4" Type="http://schemas.microsoft.com/office/2007/relationships/media" Target="../media/media40.wav"/></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audio" Target="../media/media44.wav"/><Relationship Id="rId6" Type="http://schemas.openxmlformats.org/officeDocument/2006/relationships/image" Target="../media/image3.png"/><Relationship Id="rId5" Type="http://schemas.microsoft.com/office/2007/relationships/media" Target="../media/media44.wav"/><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audio" Target="../media/media40.wav"/><Relationship Id="rId5" Type="http://schemas.openxmlformats.org/officeDocument/2006/relationships/image" Target="../media/image3.png"/><Relationship Id="rId4" Type="http://schemas.microsoft.com/office/2007/relationships/media" Target="../media/media40.wav"/></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audio" Target="../media/media2.wav"/><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microsoft.com/office/2007/relationships/media" Target="../media/media2.wav"/></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audio" Target="../media/media45.wav"/><Relationship Id="rId5" Type="http://schemas.openxmlformats.org/officeDocument/2006/relationships/image" Target="../media/image3.png"/><Relationship Id="rId4" Type="http://schemas.microsoft.com/office/2007/relationships/media" Target="../media/media45.wav"/></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audio" Target="../media/media40.wav"/><Relationship Id="rId5" Type="http://schemas.openxmlformats.org/officeDocument/2006/relationships/image" Target="../media/image3.png"/><Relationship Id="rId4" Type="http://schemas.microsoft.com/office/2007/relationships/media" Target="../media/media40.wav"/></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audio" Target="../media/media46.wav"/><Relationship Id="rId5" Type="http://schemas.openxmlformats.org/officeDocument/2006/relationships/image" Target="../media/image3.png"/><Relationship Id="rId4" Type="http://schemas.microsoft.com/office/2007/relationships/media" Target="../media/media46.wav"/></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media/media47.wav"/><Relationship Id="rId6" Type="http://schemas.openxmlformats.org/officeDocument/2006/relationships/image" Target="../media/image3.png"/><Relationship Id="rId5" Type="http://schemas.microsoft.com/office/2007/relationships/media" Target="../media/media47.wav"/><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audio" Target="../media/media48.wav"/><Relationship Id="rId5" Type="http://schemas.openxmlformats.org/officeDocument/2006/relationships/image" Target="../media/image3.png"/><Relationship Id="rId4" Type="http://schemas.microsoft.com/office/2007/relationships/media" Target="../media/media48.wav"/></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media/media49.m4a"/><Relationship Id="rId6" Type="http://schemas.openxmlformats.org/officeDocument/2006/relationships/image" Target="../media/image44.png"/><Relationship Id="rId5" Type="http://schemas.openxmlformats.org/officeDocument/2006/relationships/image" Target="../media/image3.png"/><Relationship Id="rId4" Type="http://schemas.microsoft.com/office/2007/relationships/media" Target="../media/media49.m4a"/></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audio" Target="../media/media50.WAV"/><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media" Target="../media/media50.WAV"/></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audio" Target="../media/media51.WAV"/><Relationship Id="rId6" Type="http://schemas.openxmlformats.org/officeDocument/2006/relationships/image" Target="../media/image8.png"/><Relationship Id="rId5" Type="http://schemas.openxmlformats.org/officeDocument/2006/relationships/image" Target="../media/image3.png"/><Relationship Id="rId4" Type="http://schemas.microsoft.com/office/2007/relationships/media" Target="../media/media51.WAV"/></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media3.wav"/><Relationship Id="rId5" Type="http://schemas.openxmlformats.org/officeDocument/2006/relationships/image" Target="../media/image3.png"/><Relationship Id="rId4" Type="http://schemas.microsoft.com/office/2007/relationships/media" Target="../media/media3.wav"/></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audio" Target="../media/media52.wav"/><Relationship Id="rId6" Type="http://schemas.openxmlformats.org/officeDocument/2006/relationships/image" Target="../media/image3.png"/><Relationship Id="rId5" Type="http://schemas.microsoft.com/office/2007/relationships/media" Target="../media/media52.wav"/><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audio" Target="../media/media53.wav"/><Relationship Id="rId6" Type="http://schemas.openxmlformats.org/officeDocument/2006/relationships/image" Target="../media/image3.png"/><Relationship Id="rId5" Type="http://schemas.microsoft.com/office/2007/relationships/media" Target="../media/media53.wav"/><Relationship Id="rId4" Type="http://schemas.openxmlformats.org/officeDocument/2006/relationships/image" Target="../media/image4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media4.wav"/><Relationship Id="rId5" Type="http://schemas.openxmlformats.org/officeDocument/2006/relationships/image" Target="../media/image3.png"/><Relationship Id="rId4" Type="http://schemas.microsoft.com/office/2007/relationships/media" Target="../media/media4.wav"/></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media5.wav"/><Relationship Id="rId5" Type="http://schemas.openxmlformats.org/officeDocument/2006/relationships/image" Target="../media/image3.png"/><Relationship Id="rId4" Type="http://schemas.microsoft.com/office/2007/relationships/media" Target="../media/media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15938" y="115888"/>
            <a:ext cx="7772400" cy="1225550"/>
          </a:xfrm>
        </p:spPr>
        <p:txBody>
          <a:bodyPr anchorCtr="1"/>
          <a:lstStyle/>
          <a:p>
            <a:pPr eaLnBrk="1" hangingPunct="1"/>
            <a:r>
              <a:rPr lang="en-GB" altLang="en-US" smtClean="0">
                <a:latin typeface="Comic Sans MS" panose="030F0702030302020204" pitchFamily="66" charset="0"/>
              </a:rPr>
              <a:t>French First Level </a:t>
            </a:r>
          </a:p>
        </p:txBody>
      </p:sp>
      <p:sp>
        <p:nvSpPr>
          <p:cNvPr id="3075" name="Title 1"/>
          <p:cNvSpPr txBox="1">
            <a:spLocks/>
          </p:cNvSpPr>
          <p:nvPr/>
        </p:nvSpPr>
        <p:spPr bwMode="auto">
          <a:xfrm>
            <a:off x="523875" y="1341438"/>
            <a:ext cx="7772400" cy="1223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400">
                <a:latin typeface="Comic Sans MS" panose="030F0702030302020204" pitchFamily="66" charset="0"/>
              </a:rPr>
              <a:t>Classroom Talk!</a:t>
            </a:r>
          </a:p>
        </p:txBody>
      </p:sp>
      <p:pic>
        <p:nvPicPr>
          <p:cNvPr id="3076"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2275" y="2562225"/>
            <a:ext cx="5238750" cy="382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850" y="404813"/>
            <a:ext cx="8229600" cy="1143000"/>
          </a:xfrm>
        </p:spPr>
        <p:txBody>
          <a:bodyPr/>
          <a:lstStyle/>
          <a:p>
            <a:r>
              <a:rPr lang="en-GB" altLang="en-US" sz="6500" b="1" smtClean="0">
                <a:latin typeface="Comic Sans MS" panose="030F0702030302020204" pitchFamily="66" charset="0"/>
              </a:rPr>
              <a:t>Levez-vous</a:t>
            </a:r>
          </a:p>
        </p:txBody>
      </p:sp>
      <p:pic>
        <p:nvPicPr>
          <p:cNvPr id="16387"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68675" y="1773238"/>
            <a:ext cx="2381250" cy="421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9"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0788" y="1765300"/>
            <a:ext cx="2381250" cy="421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0"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2788" y="1773238"/>
            <a:ext cx="2381250" cy="421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899592" y="76470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850" y="404813"/>
            <a:ext cx="8229600" cy="1143000"/>
          </a:xfrm>
        </p:spPr>
        <p:txBody>
          <a:bodyPr/>
          <a:lstStyle/>
          <a:p>
            <a:r>
              <a:rPr lang="en-GB" altLang="en-US" sz="6500" b="1" smtClean="0">
                <a:latin typeface="Comic Sans MS" panose="030F0702030302020204" pitchFamily="66" charset="0"/>
              </a:rPr>
              <a:t>Levez la main </a:t>
            </a:r>
          </a:p>
        </p:txBody>
      </p:sp>
      <p:pic>
        <p:nvPicPr>
          <p:cNvPr id="17411"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51500" y="1773238"/>
            <a:ext cx="2657475" cy="428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Picture 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89013" y="1735138"/>
            <a:ext cx="2562225" cy="428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6"/>
              </p:ext>
            </p:extLst>
          </p:nvPr>
        </p:nvPicPr>
        <p:blipFill>
          <a:blip r:embed="rId7"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5" y="115888"/>
            <a:ext cx="8567738" cy="1398587"/>
          </a:xfrm>
        </p:spPr>
        <p:txBody>
          <a:bodyPr/>
          <a:lstStyle/>
          <a:p>
            <a:pPr eaLnBrk="1" hangingPunct="1"/>
            <a:r>
              <a:rPr lang="en-GB" altLang="en-US" sz="6200" smtClean="0">
                <a:latin typeface="Comic Sans MS" panose="030F0702030302020204" pitchFamily="66" charset="0"/>
              </a:rPr>
              <a:t>Écoute </a:t>
            </a:r>
          </a:p>
        </p:txBody>
      </p:sp>
      <p:pic>
        <p:nvPicPr>
          <p:cNvPr id="19459"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87675" y="1751013"/>
            <a:ext cx="4267200" cy="333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468313" y="5087938"/>
            <a:ext cx="8229600" cy="1398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6200">
                <a:latin typeface="Comic Sans MS" panose="030F0702030302020204" pitchFamily="66" charset="0"/>
              </a:rPr>
              <a:t>s’il te plaît!</a:t>
            </a:r>
          </a:p>
        </p:txBody>
      </p:sp>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917"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0038" y="-14288"/>
            <a:ext cx="8567737" cy="1398588"/>
          </a:xfrm>
        </p:spPr>
        <p:txBody>
          <a:bodyPr/>
          <a:lstStyle/>
          <a:p>
            <a:pPr eaLnBrk="1" hangingPunct="1"/>
            <a:r>
              <a:rPr lang="en-GB" altLang="en-US" sz="6600" smtClean="0">
                <a:latin typeface="Comic Sans MS" panose="030F0702030302020204" pitchFamily="66" charset="0"/>
              </a:rPr>
              <a:t>  Répète	</a:t>
            </a:r>
            <a:endParaRPr lang="en-GB" altLang="en-US" sz="6200" smtClean="0">
              <a:latin typeface="Comic Sans MS" panose="030F0702030302020204" pitchFamily="66" charset="0"/>
            </a:endParaRPr>
          </a:p>
        </p:txBody>
      </p:sp>
      <p:sp>
        <p:nvSpPr>
          <p:cNvPr id="6" name="Title 1"/>
          <p:cNvSpPr txBox="1">
            <a:spLocks/>
          </p:cNvSpPr>
          <p:nvPr/>
        </p:nvSpPr>
        <p:spPr bwMode="auto">
          <a:xfrm>
            <a:off x="468313" y="5087938"/>
            <a:ext cx="8229600" cy="1398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6200">
                <a:latin typeface="Comic Sans MS" panose="030F0702030302020204" pitchFamily="66" charset="0"/>
              </a:rPr>
              <a:t>s’il te plaît!</a:t>
            </a:r>
          </a:p>
        </p:txBody>
      </p:sp>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9"/>
              </p:ext>
            </p:extLst>
          </p:nvPr>
        </p:nvPicPr>
        <p:blipFill>
          <a:blip r:embed="rId10"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727"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8913"/>
            <a:ext cx="8229600" cy="1398587"/>
          </a:xfrm>
        </p:spPr>
        <p:txBody>
          <a:bodyPr/>
          <a:lstStyle/>
          <a:p>
            <a:pPr eaLnBrk="1" hangingPunct="1"/>
            <a:r>
              <a:rPr lang="en-GB" altLang="en-US" sz="6200" smtClean="0">
                <a:latin typeface="Comic Sans MS" panose="030F0702030302020204" pitchFamily="66" charset="0"/>
              </a:rPr>
              <a:t>Regarde</a:t>
            </a:r>
          </a:p>
        </p:txBody>
      </p:sp>
      <p:pic>
        <p:nvPicPr>
          <p:cNvPr id="23555"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93988" y="1617663"/>
            <a:ext cx="3489325" cy="349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07950" y="5140325"/>
            <a:ext cx="8229600" cy="1398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6200">
                <a:latin typeface="Comic Sans MS" panose="030F0702030302020204" pitchFamily="66" charset="0"/>
              </a:rPr>
              <a:t>s’il te plaît!</a:t>
            </a:r>
          </a:p>
        </p:txBody>
      </p:sp>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1619672" y="131286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777"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smtClean="0">
                <a:latin typeface="Comic Sans MS" panose="030F0702030302020204" pitchFamily="66" charset="0"/>
              </a:rPr>
              <a:t>Mets-toi en ligne!</a:t>
            </a:r>
          </a:p>
        </p:txBody>
      </p:sp>
      <p:pic>
        <p:nvPicPr>
          <p:cNvPr id="25603"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23963" y="1341438"/>
            <a:ext cx="6696075" cy="508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614363"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23850" y="404813"/>
            <a:ext cx="8229600" cy="1143000"/>
          </a:xfrm>
        </p:spPr>
        <p:txBody>
          <a:bodyPr/>
          <a:lstStyle/>
          <a:p>
            <a:r>
              <a:rPr lang="en-GB" altLang="en-US" sz="6500" b="1" dirty="0" err="1" smtClean="0">
                <a:latin typeface="Comic Sans MS" panose="030F0702030302020204" pitchFamily="66" charset="0"/>
              </a:rPr>
              <a:t>Assieds-toi</a:t>
            </a:r>
            <a:endParaRPr lang="en-GB" altLang="en-US" sz="6500" b="1" dirty="0" smtClean="0">
              <a:latin typeface="Comic Sans MS" panose="030F0702030302020204" pitchFamily="66" charset="0"/>
            </a:endParaRPr>
          </a:p>
        </p:txBody>
      </p:sp>
      <p:pic>
        <p:nvPicPr>
          <p:cNvPr id="27651"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11413" y="1700213"/>
            <a:ext cx="4354512" cy="476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755576" y="98072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3850" y="404813"/>
            <a:ext cx="8229600" cy="1143000"/>
          </a:xfrm>
        </p:spPr>
        <p:txBody>
          <a:bodyPr/>
          <a:lstStyle/>
          <a:p>
            <a:r>
              <a:rPr lang="en-GB" altLang="en-US" sz="6500" b="1" smtClean="0">
                <a:latin typeface="Comic Sans MS" panose="030F0702030302020204" pitchFamily="66" charset="0"/>
              </a:rPr>
              <a:t>Lève-toi</a:t>
            </a:r>
          </a:p>
        </p:txBody>
      </p:sp>
      <p:pic>
        <p:nvPicPr>
          <p:cNvPr id="29699"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68675" y="1773238"/>
            <a:ext cx="2381250" cy="421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1691680" y="146843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23850" y="404813"/>
            <a:ext cx="8229600" cy="1143000"/>
          </a:xfrm>
        </p:spPr>
        <p:txBody>
          <a:bodyPr/>
          <a:lstStyle/>
          <a:p>
            <a:r>
              <a:rPr lang="en-GB" altLang="en-US" sz="6500" b="1" smtClean="0">
                <a:latin typeface="Comic Sans MS" panose="030F0702030302020204" pitchFamily="66" charset="0"/>
              </a:rPr>
              <a:t>Lève la main </a:t>
            </a:r>
          </a:p>
        </p:txBody>
      </p:sp>
      <p:pic>
        <p:nvPicPr>
          <p:cNvPr id="31747"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48038" y="1844675"/>
            <a:ext cx="2562225" cy="428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1043608" y="25146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50825" y="485775"/>
            <a:ext cx="8229600" cy="1143000"/>
          </a:xfrm>
        </p:spPr>
        <p:txBody>
          <a:bodyPr/>
          <a:lstStyle/>
          <a:p>
            <a:r>
              <a:rPr lang="en-GB" altLang="en-US" sz="6500" b="1" smtClean="0">
                <a:latin typeface="Comic Sans MS" panose="030F0702030302020204" pitchFamily="66" charset="0"/>
              </a:rPr>
              <a:t>Oui</a:t>
            </a:r>
          </a:p>
        </p:txBody>
      </p:sp>
      <p:pic>
        <p:nvPicPr>
          <p:cNvPr id="33795"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4075" y="1844675"/>
            <a:ext cx="5461000" cy="436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115616" y="83671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98425" y="-244475"/>
            <a:ext cx="9072563" cy="1225550"/>
          </a:xfrm>
        </p:spPr>
        <p:txBody>
          <a:bodyPr anchorCtr="1"/>
          <a:lstStyle/>
          <a:p>
            <a:pPr eaLnBrk="1" hangingPunct="1"/>
            <a:r>
              <a:rPr lang="en-GB" altLang="en-US" sz="3000" smtClean="0">
                <a:latin typeface="Comic Sans MS" panose="030F0702030302020204" pitchFamily="66" charset="0"/>
              </a:rPr>
              <a:t>First Level Significant Aspects of Learning </a:t>
            </a:r>
          </a:p>
        </p:txBody>
      </p:sp>
      <p:sp>
        <p:nvSpPr>
          <p:cNvPr id="3075" name="TextBox 1"/>
          <p:cNvSpPr txBox="1">
            <a:spLocks noChangeArrowheads="1"/>
          </p:cNvSpPr>
          <p:nvPr/>
        </p:nvSpPr>
        <p:spPr bwMode="auto">
          <a:xfrm>
            <a:off x="301625" y="692150"/>
            <a:ext cx="8497888" cy="731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spcBef>
                <a:spcPct val="0"/>
              </a:spcBef>
            </a:pPr>
            <a:r>
              <a:rPr lang="en-GB" altLang="en-US" sz="2000"/>
              <a:t>Use language in a range of contexts and across learning</a:t>
            </a:r>
          </a:p>
          <a:p>
            <a:pPr>
              <a:spcBef>
                <a:spcPct val="0"/>
              </a:spcBef>
            </a:pPr>
            <a:r>
              <a:rPr lang="en-GB" altLang="en-US" sz="2000"/>
              <a:t>Continue to develop confidence and enthusiasm to communicate using the language being learnt</a:t>
            </a:r>
          </a:p>
          <a:p>
            <a:pPr>
              <a:spcBef>
                <a:spcPct val="0"/>
              </a:spcBef>
            </a:pPr>
            <a:r>
              <a:rPr lang="en-GB" altLang="en-US" sz="2000"/>
              <a:t>Develop an awareness and understanding of patterns and sounds of language</a:t>
            </a:r>
          </a:p>
          <a:p>
            <a:pPr>
              <a:spcBef>
                <a:spcPct val="0"/>
              </a:spcBef>
            </a:pPr>
            <a:r>
              <a:rPr lang="en-GB" altLang="en-US" sz="2000"/>
              <a:t>Begin to develop an understanding of, interest in and respect for other countries, cultures and languages </a:t>
            </a:r>
          </a:p>
          <a:p>
            <a:pPr>
              <a:spcBef>
                <a:spcPct val="0"/>
              </a:spcBef>
            </a:pPr>
            <a:r>
              <a:rPr lang="en-GB" altLang="en-US" sz="2000"/>
              <a:t>Appreciate and understand the value of language learning </a:t>
            </a:r>
          </a:p>
          <a:p>
            <a:pPr>
              <a:spcBef>
                <a:spcPct val="0"/>
              </a:spcBef>
            </a:pPr>
            <a:r>
              <a:rPr lang="en-GB" altLang="en-US" sz="2000"/>
              <a:t>Recognise familiar written words when listening </a:t>
            </a:r>
          </a:p>
          <a:p>
            <a:pPr>
              <a:spcBef>
                <a:spcPct val="0"/>
              </a:spcBef>
            </a:pPr>
            <a:r>
              <a:rPr lang="en-GB" altLang="en-US" sz="2000"/>
              <a:t>Explore how gesture, expression and emphasis are used to help understanding.</a:t>
            </a:r>
          </a:p>
          <a:p>
            <a:pPr>
              <a:spcBef>
                <a:spcPct val="0"/>
              </a:spcBef>
            </a:pPr>
            <a:r>
              <a:rPr lang="en-GB" altLang="en-US" sz="2000"/>
              <a:t>Listen, recognise and respond to familiar voices in short, predictable conversations</a:t>
            </a:r>
          </a:p>
          <a:p>
            <a:pPr>
              <a:spcBef>
                <a:spcPct val="0"/>
              </a:spcBef>
            </a:pPr>
            <a:r>
              <a:rPr lang="en-GB" altLang="en-US" sz="2000"/>
              <a:t>Understand and respond to familiar spoken vocabulary</a:t>
            </a:r>
          </a:p>
          <a:p>
            <a:pPr>
              <a:spcBef>
                <a:spcPct val="0"/>
              </a:spcBef>
            </a:pPr>
            <a:r>
              <a:rPr lang="en-GB" altLang="en-US" sz="2000"/>
              <a:t>Actively take part in daily routines</a:t>
            </a:r>
          </a:p>
          <a:p>
            <a:pPr>
              <a:spcBef>
                <a:spcPct val="0"/>
              </a:spcBef>
            </a:pPr>
            <a:r>
              <a:rPr lang="en-GB" altLang="en-US" sz="2000"/>
              <a:t>Listen and join in with stories, song or poem</a:t>
            </a:r>
          </a:p>
          <a:p>
            <a:pPr>
              <a:spcBef>
                <a:spcPct val="0"/>
              </a:spcBef>
            </a:pPr>
            <a:r>
              <a:rPr lang="en-GB" altLang="en-US" sz="2000"/>
              <a:t>Enjoy engaging with simple and familiar texts on my own and with others using resources to support learning </a:t>
            </a:r>
          </a:p>
          <a:p>
            <a:pPr>
              <a:spcBef>
                <a:spcPct val="0"/>
              </a:spcBef>
            </a:pPr>
            <a:r>
              <a:rPr lang="en-GB" altLang="en-US" sz="2000"/>
              <a:t>Participate in familiar games, paired speaking and short role plays </a:t>
            </a:r>
          </a:p>
          <a:p>
            <a:pPr>
              <a:spcBef>
                <a:spcPct val="0"/>
              </a:spcBef>
            </a:pPr>
            <a:r>
              <a:rPr lang="en-GB" altLang="en-US" sz="2000"/>
              <a:t>Take part in simple, paired conversations about themselves giving simple opinions and asking simple questions</a:t>
            </a:r>
          </a:p>
          <a:p>
            <a:pPr>
              <a:spcBef>
                <a:spcPct val="0"/>
              </a:spcBef>
            </a:pPr>
            <a:endParaRPr lang="en-GB" altLang="en-US" sz="2300"/>
          </a:p>
          <a:p>
            <a:pPr eaLnBrk="1" hangingPunct="1">
              <a:spcBef>
                <a:spcPct val="0"/>
              </a:spcBef>
              <a:buFontTx/>
              <a:buNone/>
            </a:pPr>
            <a:endParaRPr lang="en-GB" altLang="en-US" sz="2300"/>
          </a:p>
          <a:p>
            <a:pPr eaLnBrk="1" hangingPunct="1">
              <a:spcBef>
                <a:spcPct val="0"/>
              </a:spcBef>
              <a:buFontTx/>
              <a:buNone/>
            </a:pPr>
            <a:endParaRPr lang="en-GB" altLang="en-US" sz="2300">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95288" y="476250"/>
            <a:ext cx="8229600" cy="1143000"/>
          </a:xfrm>
        </p:spPr>
        <p:txBody>
          <a:bodyPr/>
          <a:lstStyle/>
          <a:p>
            <a:r>
              <a:rPr lang="en-GB" altLang="en-US" sz="6500" b="1" smtClean="0">
                <a:latin typeface="Comic Sans MS" panose="030F0702030302020204" pitchFamily="66" charset="0"/>
              </a:rPr>
              <a:t>Non</a:t>
            </a:r>
          </a:p>
        </p:txBody>
      </p:sp>
      <p:pic>
        <p:nvPicPr>
          <p:cNvPr id="34819"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8175" y="2060575"/>
            <a:ext cx="5100638" cy="382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2195736" y="147377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23850" y="404813"/>
            <a:ext cx="8229600" cy="1143000"/>
          </a:xfrm>
        </p:spPr>
        <p:txBody>
          <a:bodyPr/>
          <a:lstStyle/>
          <a:p>
            <a:r>
              <a:rPr lang="en-GB" altLang="en-US" sz="6500" b="1" smtClean="0">
                <a:latin typeface="Comic Sans MS" panose="030F0702030302020204" pitchFamily="66" charset="0"/>
              </a:rPr>
              <a:t>S’il te plaît</a:t>
            </a:r>
          </a:p>
        </p:txBody>
      </p:sp>
      <p:pic>
        <p:nvPicPr>
          <p:cNvPr id="35844"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11413" y="1989138"/>
            <a:ext cx="3800475" cy="454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043608" y="137953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23850" y="404813"/>
            <a:ext cx="8229600" cy="1143000"/>
          </a:xfrm>
        </p:spPr>
        <p:txBody>
          <a:bodyPr/>
          <a:lstStyle/>
          <a:p>
            <a:r>
              <a:rPr lang="en-GB" altLang="en-US" sz="6500" b="1" smtClean="0">
                <a:latin typeface="Comic Sans MS" panose="030F0702030302020204" pitchFamily="66" charset="0"/>
              </a:rPr>
              <a:t>S’il vous plaît</a:t>
            </a:r>
          </a:p>
        </p:txBody>
      </p:sp>
      <p:pic>
        <p:nvPicPr>
          <p:cNvPr id="36867"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5650" y="1916113"/>
            <a:ext cx="3800475" cy="454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68"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59338" y="1916113"/>
            <a:ext cx="3800475" cy="454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23850" y="404813"/>
            <a:ext cx="8229600" cy="1143000"/>
          </a:xfrm>
        </p:spPr>
        <p:txBody>
          <a:bodyPr/>
          <a:lstStyle/>
          <a:p>
            <a:r>
              <a:rPr lang="en-GB" altLang="en-US" sz="6500" b="1" smtClean="0">
                <a:latin typeface="Comic Sans MS" panose="030F0702030302020204" pitchFamily="66" charset="0"/>
              </a:rPr>
              <a:t>Voilà!</a:t>
            </a:r>
          </a:p>
        </p:txBody>
      </p:sp>
      <p:pic>
        <p:nvPicPr>
          <p:cNvPr id="38915"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4075" y="2492375"/>
            <a:ext cx="4514850" cy="371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27175" y="692150"/>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44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23850" y="404813"/>
            <a:ext cx="8229600" cy="1143000"/>
          </a:xfrm>
        </p:spPr>
        <p:txBody>
          <a:bodyPr/>
          <a:lstStyle/>
          <a:p>
            <a:r>
              <a:rPr lang="en-GB" altLang="en-US" sz="6500" b="1" smtClean="0">
                <a:latin typeface="Comic Sans MS" panose="030F0702030302020204" pitchFamily="66" charset="0"/>
              </a:rPr>
              <a:t>Merci!</a:t>
            </a:r>
          </a:p>
        </p:txBody>
      </p:sp>
      <p:pic>
        <p:nvPicPr>
          <p:cNvPr id="39939"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00338" y="1916113"/>
            <a:ext cx="3448050" cy="3433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07EC3468.wav">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03350" y="692150"/>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65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23850" y="404813"/>
            <a:ext cx="8229600" cy="1143000"/>
          </a:xfrm>
        </p:spPr>
        <p:txBody>
          <a:bodyPr/>
          <a:lstStyle/>
          <a:p>
            <a:r>
              <a:rPr lang="en-GB" altLang="en-US" sz="6500" b="1" smtClean="0">
                <a:latin typeface="Comic Sans MS" panose="030F0702030302020204" pitchFamily="66" charset="0"/>
              </a:rPr>
              <a:t>De rien!</a:t>
            </a:r>
          </a:p>
        </p:txBody>
      </p:sp>
      <p:pic>
        <p:nvPicPr>
          <p:cNvPr id="40963" name="Picture 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16013" y="2133600"/>
            <a:ext cx="6654800" cy="312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4067175" y="2205038"/>
            <a:ext cx="936625" cy="43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err="1">
                <a:solidFill>
                  <a:schemeClr val="tx1"/>
                </a:solidFill>
                <a:latin typeface="Comic Sans MS" pitchFamily="66" charset="0"/>
              </a:rPr>
              <a:t>merci</a:t>
            </a:r>
            <a:endParaRPr lang="en-GB" b="1" dirty="0">
              <a:solidFill>
                <a:schemeClr val="tx1"/>
              </a:solidFill>
              <a:latin typeface="Comic Sans MS" pitchFamily="66" charset="0"/>
            </a:endParaRPr>
          </a:p>
        </p:txBody>
      </p:sp>
      <p:sp>
        <p:nvSpPr>
          <p:cNvPr id="5" name="Rounded Rectangular Callout 4"/>
          <p:cNvSpPr/>
          <p:nvPr/>
        </p:nvSpPr>
        <p:spPr>
          <a:xfrm>
            <a:off x="5292725" y="2128838"/>
            <a:ext cx="792163" cy="723900"/>
          </a:xfrm>
          <a:prstGeom prst="wedgeRoundRectCallout">
            <a:avLst>
              <a:gd name="adj1" fmla="val -57283"/>
              <a:gd name="adj2" fmla="val 816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tx1"/>
                </a:solidFill>
                <a:latin typeface="Comic Sans MS" pitchFamily="66" charset="0"/>
              </a:rPr>
              <a:t>de </a:t>
            </a:r>
            <a:r>
              <a:rPr lang="en-GB" b="1" dirty="0" err="1">
                <a:solidFill>
                  <a:schemeClr val="tx1"/>
                </a:solidFill>
                <a:latin typeface="Comic Sans MS" pitchFamily="66" charset="0"/>
              </a:rPr>
              <a:t>rien</a:t>
            </a:r>
            <a:endParaRPr lang="en-GB" b="1" dirty="0">
              <a:solidFill>
                <a:schemeClr val="tx1"/>
              </a:solidFill>
              <a:latin typeface="Comic Sans MS" pitchFamily="66" charset="0"/>
            </a:endParaRPr>
          </a:p>
        </p:txBody>
      </p:sp>
      <p:pic>
        <p:nvPicPr>
          <p:cNvPr id="7" name="Recorded Sound">
            <a:hlinkClick r:id="" action="ppaction://media"/>
          </p:cNvPr>
          <p:cNvPicPr>
            <a:picLocks noChangeAspect="1"/>
          </p:cNvPicPr>
          <p:nvPr>
            <a:audioFile r:link="rId1"/>
            <p:extLst>
              <p:ext uri="{DAA4B4D4-6D71-4841-9C94-3DE7FCFB9230}">
                <p14:media xmlns="" xmlns:p14="http://schemas.microsoft.com/office/powerpoint/2010/main" r:embed="rId6"/>
              </p:ext>
            </p:ext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971600" y="2116138"/>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 xmlns:p14="http://schemas.microsoft.com/office/powerpoint/2010/main" r:embed="rId8"/>
              </p:ext>
            </p:extLst>
          </p:nvPr>
        </p:nvPicPr>
        <p:blipFill>
          <a:blip r:embed="rId7" cstate="print"/>
          <a:stretch>
            <a:fillRect/>
          </a:stretch>
        </p:blipFill>
        <p:spPr>
          <a:xfrm>
            <a:off x="6732240" y="227403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154"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0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9750" y="298450"/>
            <a:ext cx="8229600" cy="1143000"/>
          </a:xfrm>
        </p:spPr>
        <p:txBody>
          <a:bodyPr/>
          <a:lstStyle/>
          <a:p>
            <a:r>
              <a:rPr lang="en-GB" altLang="en-US" sz="6500" b="1" smtClean="0">
                <a:latin typeface="Comic Sans MS" panose="030F0702030302020204" pitchFamily="66" charset="0"/>
              </a:rPr>
              <a:t>Pas de problème!</a:t>
            </a:r>
          </a:p>
        </p:txBody>
      </p:sp>
      <p:pic>
        <p:nvPicPr>
          <p:cNvPr id="5" name="Recorded Sound">
            <a:hlinkClick r:id="" action="ppaction://media"/>
          </p:cNvPr>
          <p:cNvPicPr>
            <a:picLocks noChangeAspect="1"/>
          </p:cNvPicPr>
          <p:nvPr>
            <a:audioFile r:link="rId1"/>
            <p:extLst>
              <p:ext uri="{DAA4B4D4-6D71-4841-9C94-3DE7FCFB9230}">
                <p14:media xmlns="" xmlns:p14="http://schemas.microsoft.com/office/powerpoint/2010/main" r:embed="rId3"/>
              </p:ext>
            </p:extLst>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288" y="260350"/>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2" name="Picture 6"/>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57425" y="1628775"/>
            <a:ext cx="4629150"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80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23850" y="404813"/>
            <a:ext cx="8229600" cy="1143000"/>
          </a:xfrm>
        </p:spPr>
        <p:txBody>
          <a:bodyPr/>
          <a:lstStyle/>
          <a:p>
            <a:r>
              <a:rPr lang="en-GB" altLang="en-US" sz="6500" b="1" smtClean="0">
                <a:latin typeface="Comic Sans MS" panose="030F0702030302020204" pitchFamily="66" charset="0"/>
              </a:rPr>
              <a:t>J’ai fini!</a:t>
            </a:r>
          </a:p>
        </p:txBody>
      </p:sp>
      <p:pic>
        <p:nvPicPr>
          <p:cNvPr id="44035" name="Picture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59113" y="1484313"/>
            <a:ext cx="3082925" cy="5154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31913" y="620713"/>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31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23850" y="620713"/>
            <a:ext cx="8229600" cy="1143000"/>
          </a:xfrm>
        </p:spPr>
        <p:txBody>
          <a:bodyPr/>
          <a:lstStyle/>
          <a:p>
            <a:r>
              <a:rPr lang="en-GB" altLang="en-US" sz="6500" b="1" smtClean="0">
                <a:latin typeface="Comic Sans MS" panose="030F0702030302020204" pitchFamily="66" charset="0"/>
              </a:rPr>
              <a:t>Je peux aller aux toilettes?</a:t>
            </a:r>
          </a:p>
        </p:txBody>
      </p:sp>
      <p:pic>
        <p:nvPicPr>
          <p:cNvPr id="45059"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16238" y="2151105"/>
            <a:ext cx="2971800"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115616" y="257020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115888"/>
            <a:ext cx="8229600" cy="1143000"/>
          </a:xfrm>
        </p:spPr>
        <p:txBody>
          <a:bodyPr/>
          <a:lstStyle/>
          <a:p>
            <a:r>
              <a:rPr lang="en-GB" altLang="en-US" smtClean="0">
                <a:latin typeface="Comic Sans MS" panose="030F0702030302020204" pitchFamily="66" charset="0"/>
              </a:rPr>
              <a:t>Embedding the language</a:t>
            </a:r>
          </a:p>
        </p:txBody>
      </p:sp>
      <p:sp>
        <p:nvSpPr>
          <p:cNvPr id="46083" name="Content Placeholder 2"/>
          <p:cNvSpPr>
            <a:spLocks noGrp="1"/>
          </p:cNvSpPr>
          <p:nvPr>
            <p:ph idx="1"/>
          </p:nvPr>
        </p:nvSpPr>
        <p:spPr>
          <a:xfrm>
            <a:off x="395288" y="1484313"/>
            <a:ext cx="8281987" cy="4537075"/>
          </a:xfrm>
        </p:spPr>
        <p:txBody>
          <a:bodyPr/>
          <a:lstStyle/>
          <a:p>
            <a:pPr marL="0" indent="0">
              <a:buFont typeface="Arial" panose="020B0604020202020204" pitchFamily="34" charset="0"/>
              <a:buNone/>
            </a:pPr>
            <a:r>
              <a:rPr lang="en-GB" altLang="en-US" sz="2500" b="1" smtClean="0">
                <a:latin typeface="Comic Sans MS" panose="030F0702030302020204" pitchFamily="66" charset="0"/>
              </a:rPr>
              <a:t>All this language is designed to be used as part of everyday classroom practice. </a:t>
            </a:r>
          </a:p>
          <a:p>
            <a:pPr marL="0" indent="0">
              <a:buFont typeface="Arial" panose="020B0604020202020204" pitchFamily="34" charset="0"/>
              <a:buNone/>
            </a:pPr>
            <a:r>
              <a:rPr lang="en-GB" altLang="en-US" sz="2500" b="1" smtClean="0">
                <a:latin typeface="Comic Sans MS" panose="030F0702030302020204" pitchFamily="66" charset="0"/>
              </a:rPr>
              <a:t>You could do the register with oui and non on some days (on fait l’appel for the register is in the Greetings PPT). </a:t>
            </a:r>
          </a:p>
          <a:p>
            <a:pPr marL="0" indent="0">
              <a:buFont typeface="Arial" panose="020B0604020202020204" pitchFamily="34" charset="0"/>
              <a:buNone/>
            </a:pPr>
            <a:r>
              <a:rPr lang="en-GB" altLang="en-US" sz="2500" b="1" smtClean="0">
                <a:latin typeface="Comic Sans MS" panose="030F0702030302020204" pitchFamily="66" charset="0"/>
              </a:rPr>
              <a:t>There are example activities however to help teachers reinforce the language being used. </a:t>
            </a:r>
          </a:p>
          <a:p>
            <a:pPr marL="0" indent="0">
              <a:buFont typeface="Arial" panose="020B0604020202020204" pitchFamily="34" charset="0"/>
              <a:buNone/>
            </a:pPr>
            <a:endParaRPr lang="en-GB"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757238" y="-242888"/>
            <a:ext cx="7772400" cy="1225551"/>
          </a:xfrm>
        </p:spPr>
        <p:txBody>
          <a:bodyPr anchorCtr="1"/>
          <a:lstStyle/>
          <a:p>
            <a:r>
              <a:rPr lang="en-GB" altLang="en-US" b="1" smtClean="0">
                <a:latin typeface="Comic Sans MS" panose="030F0702030302020204" pitchFamily="66" charset="0"/>
              </a:rPr>
              <a:t>Classroom Talk! Vocabulary</a:t>
            </a:r>
          </a:p>
        </p:txBody>
      </p:sp>
      <p:sp>
        <p:nvSpPr>
          <p:cNvPr id="6147" name="TextBox 1"/>
          <p:cNvSpPr txBox="1">
            <a:spLocks noChangeArrowheads="1"/>
          </p:cNvSpPr>
          <p:nvPr/>
        </p:nvSpPr>
        <p:spPr bwMode="auto">
          <a:xfrm>
            <a:off x="368300" y="836613"/>
            <a:ext cx="8497888" cy="618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spcBef>
                <a:spcPct val="0"/>
              </a:spcBef>
              <a:buFontTx/>
              <a:buNone/>
            </a:pPr>
            <a:r>
              <a:rPr lang="en-GB" altLang="en-US" sz="1800">
                <a:latin typeface="Comic Sans MS" panose="030F0702030302020204" pitchFamily="66" charset="0"/>
              </a:rPr>
              <a:t>Ecoutez 			Listen</a:t>
            </a:r>
          </a:p>
          <a:p>
            <a:pPr>
              <a:spcBef>
                <a:spcPct val="0"/>
              </a:spcBef>
              <a:buFontTx/>
              <a:buNone/>
            </a:pPr>
            <a:r>
              <a:rPr lang="en-GB" altLang="en-US" sz="1800">
                <a:latin typeface="Comic Sans MS" panose="030F0702030302020204" pitchFamily="66" charset="0"/>
              </a:rPr>
              <a:t>Regardez			Look </a:t>
            </a:r>
          </a:p>
          <a:p>
            <a:pPr>
              <a:spcBef>
                <a:spcPct val="0"/>
              </a:spcBef>
              <a:buFontTx/>
              <a:buNone/>
            </a:pPr>
            <a:r>
              <a:rPr lang="en-GB" altLang="en-US" sz="1800">
                <a:latin typeface="Comic Sans MS" panose="030F0702030302020204" pitchFamily="66" charset="0"/>
              </a:rPr>
              <a:t>S’il vous plaît 			Please (for use when pupil is talking to the 					teacher, or the teacher is talking to the 					whole class)</a:t>
            </a:r>
          </a:p>
          <a:p>
            <a:pPr>
              <a:spcBef>
                <a:spcPct val="0"/>
              </a:spcBef>
              <a:buFontTx/>
              <a:buNone/>
            </a:pPr>
            <a:r>
              <a:rPr lang="en-GB" altLang="en-US" sz="1800">
                <a:latin typeface="Comic Sans MS" panose="030F0702030302020204" pitchFamily="66" charset="0"/>
              </a:rPr>
              <a:t>Mettez-vous en ligne		Line up</a:t>
            </a:r>
          </a:p>
          <a:p>
            <a:pPr>
              <a:spcBef>
                <a:spcPct val="0"/>
              </a:spcBef>
              <a:buFontTx/>
              <a:buNone/>
            </a:pPr>
            <a:r>
              <a:rPr lang="en-GB" altLang="en-US" sz="1800">
                <a:latin typeface="Comic Sans MS" panose="030F0702030302020204" pitchFamily="66" charset="0"/>
              </a:rPr>
              <a:t>Oui				Yes</a:t>
            </a:r>
          </a:p>
          <a:p>
            <a:pPr>
              <a:spcBef>
                <a:spcPct val="0"/>
              </a:spcBef>
              <a:buFontTx/>
              <a:buNone/>
            </a:pPr>
            <a:r>
              <a:rPr lang="en-GB" altLang="en-US" sz="1800">
                <a:latin typeface="Comic Sans MS" panose="030F0702030302020204" pitchFamily="66" charset="0"/>
              </a:rPr>
              <a:t>Non				No</a:t>
            </a:r>
          </a:p>
          <a:p>
            <a:pPr>
              <a:spcBef>
                <a:spcPct val="0"/>
              </a:spcBef>
              <a:buFontTx/>
              <a:buNone/>
            </a:pPr>
            <a:r>
              <a:rPr lang="en-GB" altLang="en-US" sz="1800">
                <a:latin typeface="Comic Sans MS" panose="030F0702030302020204" pitchFamily="66" charset="0"/>
              </a:rPr>
              <a:t>Merci 				Thank you</a:t>
            </a:r>
          </a:p>
          <a:p>
            <a:pPr>
              <a:spcBef>
                <a:spcPct val="0"/>
              </a:spcBef>
              <a:buFontTx/>
              <a:buNone/>
            </a:pPr>
            <a:r>
              <a:rPr lang="en-GB" altLang="en-US" sz="1800" b="1">
                <a:latin typeface="Comic Sans MS" panose="030F0702030302020204" pitchFamily="66" charset="0"/>
              </a:rPr>
              <a:t>Asseyez-vous			Sit down</a:t>
            </a:r>
          </a:p>
          <a:p>
            <a:pPr>
              <a:spcBef>
                <a:spcPct val="0"/>
              </a:spcBef>
              <a:buFontTx/>
              <a:buNone/>
            </a:pPr>
            <a:r>
              <a:rPr lang="en-GB" altLang="en-US" sz="1800" b="1">
                <a:latin typeface="Comic Sans MS" panose="030F0702030302020204" pitchFamily="66" charset="0"/>
              </a:rPr>
              <a:t>Levez-vous			Stand up </a:t>
            </a:r>
          </a:p>
          <a:p>
            <a:pPr>
              <a:spcBef>
                <a:spcPct val="0"/>
              </a:spcBef>
              <a:buFontTx/>
              <a:buNone/>
            </a:pPr>
            <a:r>
              <a:rPr lang="en-GB" altLang="en-US" sz="1800" b="1">
                <a:latin typeface="Comic Sans MS" panose="030F0702030302020204" pitchFamily="66" charset="0"/>
              </a:rPr>
              <a:t>Levez la main			Put your hands up</a:t>
            </a:r>
          </a:p>
          <a:p>
            <a:pPr>
              <a:spcBef>
                <a:spcPct val="0"/>
              </a:spcBef>
              <a:buFontTx/>
              <a:buNone/>
            </a:pPr>
            <a:r>
              <a:rPr lang="en-GB" altLang="en-US" sz="1800" b="1">
                <a:latin typeface="Comic Sans MS" panose="030F0702030302020204" pitchFamily="66" charset="0"/>
              </a:rPr>
              <a:t>Répétez				Repeat </a:t>
            </a:r>
          </a:p>
          <a:p>
            <a:pPr>
              <a:spcBef>
                <a:spcPct val="0"/>
              </a:spcBef>
              <a:buFontTx/>
              <a:buNone/>
            </a:pPr>
            <a:r>
              <a:rPr lang="en-GB" altLang="en-US" sz="1800" b="1">
                <a:latin typeface="Comic Sans MS" panose="030F0702030302020204" pitchFamily="66" charset="0"/>
              </a:rPr>
              <a:t>Voilà! 				Here you go! </a:t>
            </a:r>
          </a:p>
          <a:p>
            <a:pPr>
              <a:spcBef>
                <a:spcPct val="0"/>
              </a:spcBef>
              <a:buFontTx/>
              <a:buNone/>
            </a:pPr>
            <a:r>
              <a:rPr lang="en-GB" altLang="en-US" sz="1800" b="1">
                <a:latin typeface="Comic Sans MS" panose="030F0702030302020204" pitchFamily="66" charset="0"/>
              </a:rPr>
              <a:t>S’il te plaît 			Please (for use when pupils are talking to </a:t>
            </a:r>
          </a:p>
          <a:p>
            <a:pPr>
              <a:spcBef>
                <a:spcPct val="0"/>
              </a:spcBef>
              <a:buFontTx/>
              <a:buNone/>
            </a:pPr>
            <a:r>
              <a:rPr lang="en-GB" altLang="en-US" sz="1800" b="1">
                <a:latin typeface="Comic Sans MS" panose="030F0702030302020204" pitchFamily="66" charset="0"/>
              </a:rPr>
              <a:t>				each other or when the teacher is 					talking one pupil)</a:t>
            </a:r>
          </a:p>
          <a:p>
            <a:pPr>
              <a:spcBef>
                <a:spcPct val="0"/>
              </a:spcBef>
              <a:buFontTx/>
              <a:buNone/>
            </a:pPr>
            <a:r>
              <a:rPr lang="en-GB" altLang="en-US" sz="1800" b="1">
                <a:latin typeface="Comic Sans MS" panose="030F0702030302020204" pitchFamily="66" charset="0"/>
              </a:rPr>
              <a:t>J’ai fini				I’m finished</a:t>
            </a:r>
          </a:p>
          <a:p>
            <a:pPr>
              <a:spcBef>
                <a:spcPct val="0"/>
              </a:spcBef>
              <a:buFontTx/>
              <a:buNone/>
            </a:pPr>
            <a:r>
              <a:rPr lang="en-GB" altLang="en-US" sz="1800" b="1">
                <a:latin typeface="Comic Sans MS" panose="030F0702030302020204" pitchFamily="66" charset="0"/>
              </a:rPr>
              <a:t>De rien				You’re welcome </a:t>
            </a:r>
          </a:p>
          <a:p>
            <a:pPr>
              <a:spcBef>
                <a:spcPct val="0"/>
              </a:spcBef>
              <a:buFontTx/>
              <a:buNone/>
            </a:pPr>
            <a:r>
              <a:rPr lang="en-GB" altLang="en-US" sz="1800" b="1">
                <a:latin typeface="Comic Sans MS" panose="030F0702030302020204" pitchFamily="66" charset="0"/>
              </a:rPr>
              <a:t>Pas de problème			No problem</a:t>
            </a:r>
          </a:p>
          <a:p>
            <a:pPr>
              <a:spcBef>
                <a:spcPct val="0"/>
              </a:spcBef>
              <a:buFontTx/>
              <a:buNone/>
            </a:pPr>
            <a:r>
              <a:rPr lang="en-GB" altLang="en-US" sz="1800" b="1">
                <a:latin typeface="Comic Sans MS" panose="030F0702030302020204" pitchFamily="66" charset="0"/>
              </a:rPr>
              <a:t>Je peux aller aux toilettes?	Can I go to the toilet? </a:t>
            </a:r>
            <a:r>
              <a:rPr lang="en-GB" altLang="en-US" sz="1800">
                <a:latin typeface="Comic Sans MS" panose="030F0702030302020204" pitchFamily="66" charset="0"/>
              </a:rPr>
              <a:t>		</a:t>
            </a:r>
            <a:endParaRPr lang="en-GB" altLang="en-US" sz="1800"/>
          </a:p>
          <a:p>
            <a:pPr eaLnBrk="1" hangingPunct="1">
              <a:spcBef>
                <a:spcPct val="0"/>
              </a:spcBef>
              <a:buFontTx/>
              <a:buNone/>
            </a:pPr>
            <a:r>
              <a:rPr lang="en-GB" altLang="en-US" sz="1800">
                <a:latin typeface="Comic Sans MS" panose="030F0702030302020204" pitchFamily="66" charset="0"/>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68313" y="404813"/>
            <a:ext cx="8229600" cy="1143000"/>
          </a:xfrm>
        </p:spPr>
        <p:txBody>
          <a:bodyPr/>
          <a:lstStyle/>
          <a:p>
            <a:r>
              <a:rPr lang="en-GB" altLang="en-US" b="1" smtClean="0">
                <a:latin typeface="Comic Sans MS" panose="030F0702030302020204" pitchFamily="66" charset="0"/>
              </a:rPr>
              <a:t>Mot de la semaine</a:t>
            </a:r>
            <a:br>
              <a:rPr lang="en-GB" altLang="en-US" b="1" smtClean="0">
                <a:latin typeface="Comic Sans MS" panose="030F0702030302020204" pitchFamily="66" charset="0"/>
              </a:rPr>
            </a:br>
            <a:r>
              <a:rPr lang="en-GB" altLang="en-US" b="1" smtClean="0">
                <a:latin typeface="Comic Sans MS" panose="030F0702030302020204" pitchFamily="66" charset="0"/>
              </a:rPr>
              <a:t>Mot du mois</a:t>
            </a:r>
          </a:p>
        </p:txBody>
      </p:sp>
      <p:sp>
        <p:nvSpPr>
          <p:cNvPr id="99331" name="Content Placeholder 2"/>
          <p:cNvSpPr>
            <a:spLocks noGrp="1"/>
          </p:cNvSpPr>
          <p:nvPr>
            <p:ph idx="1"/>
          </p:nvPr>
        </p:nvSpPr>
        <p:spPr>
          <a:xfrm>
            <a:off x="323850" y="1773238"/>
            <a:ext cx="8424863" cy="3095625"/>
          </a:xfrm>
        </p:spPr>
        <p:txBody>
          <a:bodyPr/>
          <a:lstStyle/>
          <a:p>
            <a:pPr marL="514350" indent="-514350">
              <a:buFont typeface="Arial" panose="020B0604020202020204" pitchFamily="34" charset="0"/>
              <a:buAutoNum type="arabicPeriod"/>
            </a:pPr>
            <a:r>
              <a:rPr lang="en-GB" altLang="en-US" sz="2300" smtClean="0"/>
              <a:t>Mot de la semaine means word of the week.  Mot du mois means word of the month. </a:t>
            </a:r>
          </a:p>
          <a:p>
            <a:pPr marL="514350" indent="-514350">
              <a:buFont typeface="Arial" panose="020B0604020202020204" pitchFamily="34" charset="0"/>
              <a:buAutoNum type="arabicPeriod"/>
            </a:pPr>
            <a:r>
              <a:rPr lang="en-GB" altLang="en-US" sz="2300" smtClean="0"/>
              <a:t>As a way of building up classroom vocabulary gently, you could have a word of the week/month which everyone will use in class (or out of class too if they like!) </a:t>
            </a:r>
          </a:p>
          <a:p>
            <a:pPr marL="514350" indent="-514350">
              <a:buFont typeface="Arial" panose="020B0604020202020204" pitchFamily="34" charset="0"/>
              <a:buAutoNum type="arabicPeriod"/>
            </a:pPr>
            <a:r>
              <a:rPr lang="en-GB" altLang="en-US" sz="2300" smtClean="0"/>
              <a:t>Once you move onto your next word, keep the previous words going!  This way the pupils will build up their language gradually! </a:t>
            </a:r>
          </a:p>
        </p:txBody>
      </p:sp>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899592" y="980728"/>
            <a:ext cx="609600" cy="609600"/>
          </a:xfrm>
          <a:prstGeom prst="rect">
            <a:avLst/>
          </a:prstGeom>
        </p:spPr>
      </p:pic>
    </p:spTree>
    <p:extLst>
      <p:ext uri="{BB962C8B-B14F-4D97-AF65-F5344CB8AC3E}">
        <p14:creationId xmlns="" xmlns:p14="http://schemas.microsoft.com/office/powerpoint/2010/main" val="3845965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68313" y="404813"/>
            <a:ext cx="8229600" cy="1143000"/>
          </a:xfrm>
        </p:spPr>
        <p:txBody>
          <a:bodyPr/>
          <a:lstStyle/>
          <a:p>
            <a:r>
              <a:rPr lang="en-GB" altLang="en-US" b="1" smtClean="0">
                <a:latin typeface="Comic Sans MS" panose="030F0702030302020204" pitchFamily="66" charset="0"/>
              </a:rPr>
              <a:t>The Big Bonjour Challenge! </a:t>
            </a:r>
          </a:p>
        </p:txBody>
      </p:sp>
      <p:sp>
        <p:nvSpPr>
          <p:cNvPr id="101379" name="Content Placeholder 2"/>
          <p:cNvSpPr>
            <a:spLocks noGrp="1"/>
          </p:cNvSpPr>
          <p:nvPr>
            <p:ph idx="1"/>
          </p:nvPr>
        </p:nvSpPr>
        <p:spPr>
          <a:xfrm>
            <a:off x="323850" y="1773238"/>
            <a:ext cx="8424863" cy="3095625"/>
          </a:xfrm>
        </p:spPr>
        <p:txBody>
          <a:bodyPr/>
          <a:lstStyle/>
          <a:p>
            <a:pPr marL="457200" indent="-457200">
              <a:buFont typeface="Arial" panose="020B0604020202020204" pitchFamily="34" charset="0"/>
              <a:buAutoNum type="arabicPeriod"/>
            </a:pPr>
            <a:r>
              <a:rPr lang="en-GB" altLang="en-US" sz="2300" smtClean="0"/>
              <a:t>Set pupils the challenge of saying Bonjour, merci, s’il vous plaît and de rien (or whichever vocab you like) to everyone they speak to. </a:t>
            </a:r>
          </a:p>
          <a:p>
            <a:pPr marL="457200" indent="-457200">
              <a:buFont typeface="Arial" panose="020B0604020202020204" pitchFamily="34" charset="0"/>
              <a:buAutoNum type="arabicPeriod"/>
            </a:pPr>
            <a:r>
              <a:rPr lang="en-GB" altLang="en-US" sz="2300" smtClean="0"/>
              <a:t>You could get them to tally mark how many they do in a week and have an inter-class competition. </a:t>
            </a:r>
          </a:p>
        </p:txBody>
      </p:sp>
      <p:pic>
        <p:nvPicPr>
          <p:cNvPr id="101380" name="Picture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92275" y="4508500"/>
            <a:ext cx="5221288" cy="161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68458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47675" y="2070100"/>
            <a:ext cx="8229600" cy="1143000"/>
          </a:xfrm>
        </p:spPr>
        <p:txBody>
          <a:bodyPr/>
          <a:lstStyle/>
          <a:p>
            <a:r>
              <a:rPr lang="en-GB" altLang="en-US" b="1" smtClean="0">
                <a:latin typeface="Comic Sans MS" panose="030F0702030302020204" pitchFamily="66" charset="0"/>
              </a:rPr>
              <a:t>Sample activities </a:t>
            </a:r>
          </a:p>
        </p:txBody>
      </p:sp>
      <p:sp>
        <p:nvSpPr>
          <p:cNvPr id="47107" name="TextBox 2"/>
          <p:cNvSpPr txBox="1">
            <a:spLocks noChangeArrowheads="1"/>
          </p:cNvSpPr>
          <p:nvPr/>
        </p:nvSpPr>
        <p:spPr bwMode="auto">
          <a:xfrm>
            <a:off x="998538" y="3213100"/>
            <a:ext cx="7127875"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latin typeface="Comic Sans MS" panose="030F0702030302020204" pitchFamily="66" charset="0"/>
              </a:rPr>
              <a:t>You will find a bank of sample activities which you can use to practise the vocabulary in the classroom. </a:t>
            </a:r>
          </a:p>
          <a:p>
            <a:pPr eaLnBrk="1" hangingPunct="1">
              <a:spcBef>
                <a:spcPct val="0"/>
              </a:spcBef>
              <a:buFontTx/>
              <a:buNone/>
            </a:pPr>
            <a:endParaRPr lang="en-GB" altLang="en-US" sz="1800">
              <a:latin typeface="Comic Sans MS" panose="030F0702030302020204" pitchFamily="66" charset="0"/>
            </a:endParaRPr>
          </a:p>
          <a:p>
            <a:pPr eaLnBrk="1" hangingPunct="1">
              <a:spcBef>
                <a:spcPct val="0"/>
              </a:spcBef>
              <a:buFontTx/>
              <a:buNone/>
            </a:pPr>
            <a:r>
              <a:rPr lang="en-GB" altLang="en-US" sz="1800">
                <a:latin typeface="Comic Sans MS" panose="030F0702030302020204" pitchFamily="66" charset="0"/>
              </a:rPr>
              <a:t>This is not a prescriptive list of activities and you can use or adapt them to suit the needs of your class. </a:t>
            </a:r>
          </a:p>
          <a:p>
            <a:pPr eaLnBrk="1" hangingPunct="1">
              <a:spcBef>
                <a:spcPct val="0"/>
              </a:spcBef>
              <a:buFontTx/>
              <a:buNone/>
            </a:pPr>
            <a:endParaRPr lang="en-GB" altLang="en-US" sz="1800">
              <a:latin typeface="Comic Sans MS" panose="030F0702030302020204" pitchFamily="66" charset="0"/>
            </a:endParaRPr>
          </a:p>
          <a:p>
            <a:pPr eaLnBrk="1" hangingPunct="1">
              <a:spcBef>
                <a:spcPct val="0"/>
              </a:spcBef>
              <a:buFontTx/>
              <a:buNone/>
            </a:pPr>
            <a:endParaRPr lang="en-GB" altLang="en-US" sz="1800">
              <a:latin typeface="Comic Sans MS" panose="030F0702030302020204" pitchFamily="66" charset="0"/>
            </a:endParaRPr>
          </a:p>
        </p:txBody>
      </p:sp>
      <p:pic>
        <p:nvPicPr>
          <p:cNvPr id="47108" name="Pictur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6600" y="255588"/>
            <a:ext cx="2016125" cy="201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30213" y="-25400"/>
            <a:ext cx="8229600" cy="1143000"/>
          </a:xfrm>
        </p:spPr>
        <p:txBody>
          <a:bodyPr/>
          <a:lstStyle/>
          <a:p>
            <a:r>
              <a:rPr lang="en-GB" altLang="en-US" smtClean="0">
                <a:latin typeface="Comic Sans MS" panose="030F0702030302020204" pitchFamily="66" charset="0"/>
              </a:rPr>
              <a:t>Activité 1 </a:t>
            </a:r>
          </a:p>
        </p:txBody>
      </p:sp>
      <p:sp>
        <p:nvSpPr>
          <p:cNvPr id="48131" name="Title 1"/>
          <p:cNvSpPr txBox="1">
            <a:spLocks/>
          </p:cNvSpPr>
          <p:nvPr/>
        </p:nvSpPr>
        <p:spPr bwMode="auto">
          <a:xfrm>
            <a:off x="323850" y="11255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400">
                <a:latin typeface="Comic Sans MS" panose="030F0702030302020204" pitchFamily="66" charset="0"/>
              </a:rPr>
              <a:t>Jacques a dit</a:t>
            </a:r>
          </a:p>
        </p:txBody>
      </p:sp>
      <p:pic>
        <p:nvPicPr>
          <p:cNvPr id="48132"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223838"/>
            <a:ext cx="1800225" cy="180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3"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19925" y="223838"/>
            <a:ext cx="1800225" cy="180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4" name="Picture 2"/>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95488" y="2708275"/>
            <a:ext cx="4884737" cy="366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6"/>
              </p:ext>
            </p:extLst>
          </p:nvPr>
        </p:nvPicPr>
        <p:blipFill>
          <a:blip r:embed="rId7" cstate="print"/>
          <a:stretch>
            <a:fillRect/>
          </a:stretch>
        </p:blipFill>
        <p:spPr>
          <a:xfrm>
            <a:off x="2483768" y="51593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115888"/>
            <a:ext cx="8229600" cy="1143000"/>
          </a:xfrm>
        </p:spPr>
        <p:txBody>
          <a:bodyPr/>
          <a:lstStyle/>
          <a:p>
            <a:r>
              <a:rPr lang="en-GB" altLang="en-US" smtClean="0"/>
              <a:t>Jacques a dit</a:t>
            </a:r>
          </a:p>
        </p:txBody>
      </p:sp>
      <p:sp>
        <p:nvSpPr>
          <p:cNvPr id="50179" name="Content Placeholder 2"/>
          <p:cNvSpPr>
            <a:spLocks noGrp="1"/>
          </p:cNvSpPr>
          <p:nvPr>
            <p:ph idx="1"/>
          </p:nvPr>
        </p:nvSpPr>
        <p:spPr>
          <a:xfrm>
            <a:off x="323850" y="1531938"/>
            <a:ext cx="8424863" cy="5111750"/>
          </a:xfrm>
        </p:spPr>
        <p:txBody>
          <a:bodyPr/>
          <a:lstStyle/>
          <a:p>
            <a:pPr marL="0" indent="0">
              <a:buFont typeface="Arial" panose="020B0604020202020204" pitchFamily="34" charset="0"/>
              <a:buNone/>
            </a:pPr>
            <a:r>
              <a:rPr lang="en-GB" altLang="en-US" sz="2000" b="1" smtClean="0">
                <a:latin typeface="Comic Sans MS" panose="030F0702030302020204" pitchFamily="66" charset="0"/>
              </a:rPr>
              <a:t>Jacques a dit </a:t>
            </a:r>
            <a:r>
              <a:rPr lang="en-GB" altLang="en-US" sz="2000" smtClean="0">
                <a:latin typeface="Comic Sans MS" panose="030F0702030302020204" pitchFamily="66" charset="0"/>
              </a:rPr>
              <a:t>is French for Simon says.  </a:t>
            </a:r>
          </a:p>
          <a:p>
            <a:pPr marL="0" indent="0">
              <a:buFont typeface="Arial" panose="020B0604020202020204" pitchFamily="34" charset="0"/>
              <a:buNone/>
            </a:pPr>
            <a:r>
              <a:rPr lang="en-GB" altLang="en-US" sz="2000" smtClean="0">
                <a:latin typeface="Comic Sans MS" panose="030F0702030302020204" pitchFamily="66" charset="0"/>
              </a:rPr>
              <a:t>It works exactly the same way whereby if you say Jacques a dit (Jack said) at the start of a command then everyone has to do it.  If you just say the command then pupils should stand still. If they do the action, they then sit down.  Sample commands are below: </a:t>
            </a:r>
          </a:p>
          <a:p>
            <a:pPr marL="0" indent="0">
              <a:buFont typeface="Arial" panose="020B0604020202020204" pitchFamily="34" charset="0"/>
              <a:buNone/>
            </a:pPr>
            <a:r>
              <a:rPr lang="en-GB" altLang="en-US" sz="2000" smtClean="0">
                <a:latin typeface="Comic Sans MS" panose="030F0702030302020204" pitchFamily="66" charset="0"/>
              </a:rPr>
              <a:t>Jacques a dit écoutez! (pupils can cup hand to ear)</a:t>
            </a:r>
          </a:p>
          <a:p>
            <a:pPr marL="0" indent="0">
              <a:buFont typeface="Arial" panose="020B0604020202020204" pitchFamily="34" charset="0"/>
              <a:buNone/>
            </a:pPr>
            <a:r>
              <a:rPr lang="en-GB" altLang="en-US" sz="2000" smtClean="0">
                <a:latin typeface="Comic Sans MS" panose="030F0702030302020204" pitchFamily="66" charset="0"/>
              </a:rPr>
              <a:t>Jacques a dit regardez! (mime searching) </a:t>
            </a:r>
          </a:p>
          <a:p>
            <a:pPr marL="0" indent="0">
              <a:buFont typeface="Arial" panose="020B0604020202020204" pitchFamily="34" charset="0"/>
              <a:buNone/>
            </a:pPr>
            <a:r>
              <a:rPr lang="en-GB" altLang="en-US" sz="2000" smtClean="0">
                <a:latin typeface="Comic Sans MS" panose="030F0702030302020204" pitchFamily="66" charset="0"/>
              </a:rPr>
              <a:t>Jacques a dit mettez-vous en ligne! (pupils get into a line) </a:t>
            </a:r>
          </a:p>
          <a:p>
            <a:pPr marL="0" indent="0">
              <a:buFont typeface="Arial" panose="020B0604020202020204" pitchFamily="34" charset="0"/>
              <a:buNone/>
            </a:pPr>
            <a:r>
              <a:rPr lang="en-GB" altLang="en-US" sz="2000" smtClean="0">
                <a:latin typeface="Comic Sans MS" panose="030F0702030302020204" pitchFamily="66" charset="0"/>
              </a:rPr>
              <a:t>Ecoutez! </a:t>
            </a:r>
          </a:p>
          <a:p>
            <a:pPr marL="0" indent="0">
              <a:buFont typeface="Arial" panose="020B0604020202020204" pitchFamily="34" charset="0"/>
              <a:buNone/>
            </a:pPr>
            <a:r>
              <a:rPr lang="en-GB" altLang="en-US" sz="2000" smtClean="0">
                <a:latin typeface="Comic Sans MS" panose="030F0702030302020204" pitchFamily="66" charset="0"/>
              </a:rPr>
              <a:t>Regardez!</a:t>
            </a:r>
          </a:p>
          <a:p>
            <a:pPr marL="0" indent="0">
              <a:buFont typeface="Arial" panose="020B0604020202020204" pitchFamily="34" charset="0"/>
              <a:buNone/>
            </a:pPr>
            <a:r>
              <a:rPr lang="en-GB" altLang="en-US" sz="2000" smtClean="0">
                <a:latin typeface="Comic Sans MS" panose="030F0702030302020204" pitchFamily="66" charset="0"/>
              </a:rPr>
              <a:t>Mettez-vous en ligne!     </a:t>
            </a:r>
          </a:p>
          <a:p>
            <a:pPr marL="0" indent="0">
              <a:buFont typeface="Arial" panose="020B0604020202020204" pitchFamily="34" charset="0"/>
              <a:buNone/>
            </a:pPr>
            <a:r>
              <a:rPr lang="en-GB" altLang="en-US" sz="2000" smtClean="0">
                <a:latin typeface="Comic Sans MS" panose="030F0702030302020204" pitchFamily="66" charset="0"/>
              </a:rPr>
              <a:t>Asseyez-vous   </a:t>
            </a:r>
          </a:p>
          <a:p>
            <a:pPr marL="0" indent="0">
              <a:buFont typeface="Arial" panose="020B0604020202020204" pitchFamily="34" charset="0"/>
              <a:buNone/>
            </a:pPr>
            <a:r>
              <a:rPr lang="en-GB" altLang="en-US" sz="2000" smtClean="0">
                <a:latin typeface="Comic Sans MS" panose="030F0702030302020204" pitchFamily="66" charset="0"/>
              </a:rPr>
              <a:t>Levez-vous   </a:t>
            </a:r>
          </a:p>
        </p:txBody>
      </p:sp>
      <p:pic>
        <p:nvPicPr>
          <p:cNvPr id="50180"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0825" y="234950"/>
            <a:ext cx="1109663" cy="1109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6156176" y="112474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124075" y="0"/>
            <a:ext cx="5327650" cy="1209675"/>
          </a:xfrm>
        </p:spPr>
        <p:txBody>
          <a:bodyPr/>
          <a:lstStyle/>
          <a:p>
            <a:r>
              <a:rPr lang="en-GB" altLang="en-US" smtClean="0">
                <a:latin typeface="Comic Sans MS" panose="030F0702030302020204" pitchFamily="66" charset="0"/>
              </a:rPr>
              <a:t>Jacques a dit…. </a:t>
            </a:r>
          </a:p>
        </p:txBody>
      </p:sp>
      <p:sp>
        <p:nvSpPr>
          <p:cNvPr id="52227" name="TextBox 3"/>
          <p:cNvSpPr txBox="1">
            <a:spLocks noChangeArrowheads="1"/>
          </p:cNvSpPr>
          <p:nvPr/>
        </p:nvSpPr>
        <p:spPr bwMode="auto">
          <a:xfrm>
            <a:off x="323850" y="1398588"/>
            <a:ext cx="360045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r>
              <a:rPr lang="en-GB" altLang="en-US" sz="3000">
                <a:latin typeface="Comic Sans MS" panose="030F0702030302020204" pitchFamily="66" charset="0"/>
              </a:rPr>
              <a:t>Choisissez une action…</a:t>
            </a:r>
          </a:p>
        </p:txBody>
      </p:sp>
      <p:sp>
        <p:nvSpPr>
          <p:cNvPr id="52228" name="TextBox 4"/>
          <p:cNvSpPr txBox="1">
            <a:spLocks noChangeArrowheads="1"/>
          </p:cNvSpPr>
          <p:nvPr/>
        </p:nvSpPr>
        <p:spPr bwMode="auto">
          <a:xfrm>
            <a:off x="5003800" y="1398588"/>
            <a:ext cx="360045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r>
              <a:rPr lang="en-GB" altLang="en-US" sz="3000">
                <a:latin typeface="Comic Sans MS" panose="030F0702030302020204" pitchFamily="66" charset="0"/>
              </a:rPr>
              <a:t>…pour chaque instruction.</a:t>
            </a:r>
          </a:p>
        </p:txBody>
      </p:sp>
      <p:pic>
        <p:nvPicPr>
          <p:cNvPr id="52229" name="Picture 9"/>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6013" y="2640013"/>
            <a:ext cx="1727200" cy="192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0" name="TextBox 7"/>
          <p:cNvSpPr txBox="1">
            <a:spLocks noChangeArrowheads="1"/>
          </p:cNvSpPr>
          <p:nvPr/>
        </p:nvSpPr>
        <p:spPr bwMode="auto">
          <a:xfrm>
            <a:off x="323850" y="4962525"/>
            <a:ext cx="2232025"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r>
              <a:rPr lang="en-GB" altLang="en-US" sz="3000">
                <a:latin typeface="Comic Sans MS" panose="030F0702030302020204" pitchFamily="66" charset="0"/>
              </a:rPr>
              <a:t>1. Écoutez!</a:t>
            </a:r>
          </a:p>
        </p:txBody>
      </p:sp>
      <p:sp>
        <p:nvSpPr>
          <p:cNvPr id="52231" name="TextBox 8"/>
          <p:cNvSpPr txBox="1">
            <a:spLocks noChangeArrowheads="1"/>
          </p:cNvSpPr>
          <p:nvPr/>
        </p:nvSpPr>
        <p:spPr bwMode="auto">
          <a:xfrm>
            <a:off x="3040063" y="4962525"/>
            <a:ext cx="2735262"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r>
              <a:rPr lang="en-GB" altLang="en-US" sz="3000">
                <a:latin typeface="Comic Sans MS" panose="030F0702030302020204" pitchFamily="66" charset="0"/>
              </a:rPr>
              <a:t>2. Regardez!</a:t>
            </a:r>
          </a:p>
        </p:txBody>
      </p:sp>
      <p:sp>
        <p:nvSpPr>
          <p:cNvPr id="52232" name="TextBox 9"/>
          <p:cNvSpPr txBox="1">
            <a:spLocks noChangeArrowheads="1"/>
          </p:cNvSpPr>
          <p:nvPr/>
        </p:nvSpPr>
        <p:spPr bwMode="auto">
          <a:xfrm>
            <a:off x="863600" y="6024563"/>
            <a:ext cx="3384550"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r>
              <a:rPr lang="en-GB" altLang="en-US" sz="3000">
                <a:latin typeface="Comic Sans MS" panose="030F0702030302020204" pitchFamily="66" charset="0"/>
              </a:rPr>
              <a:t>4. Asseyez-vous!</a:t>
            </a:r>
          </a:p>
        </p:txBody>
      </p:sp>
      <p:sp>
        <p:nvSpPr>
          <p:cNvPr id="52233" name="TextBox 10"/>
          <p:cNvSpPr txBox="1">
            <a:spLocks noChangeArrowheads="1"/>
          </p:cNvSpPr>
          <p:nvPr/>
        </p:nvSpPr>
        <p:spPr bwMode="auto">
          <a:xfrm>
            <a:off x="6011863" y="4962525"/>
            <a:ext cx="273685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r>
              <a:rPr lang="en-GB" altLang="en-US" sz="3000">
                <a:latin typeface="Comic Sans MS" panose="030F0702030302020204" pitchFamily="66" charset="0"/>
              </a:rPr>
              <a:t>3. Levez-vous!</a:t>
            </a:r>
          </a:p>
        </p:txBody>
      </p:sp>
      <p:sp>
        <p:nvSpPr>
          <p:cNvPr id="52234" name="TextBox 11"/>
          <p:cNvSpPr txBox="1">
            <a:spLocks noChangeArrowheads="1"/>
          </p:cNvSpPr>
          <p:nvPr/>
        </p:nvSpPr>
        <p:spPr bwMode="auto">
          <a:xfrm>
            <a:off x="4476750" y="6024563"/>
            <a:ext cx="3384550"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r>
              <a:rPr lang="en-GB" altLang="en-US" sz="3000">
                <a:latin typeface="Comic Sans MS" panose="030F0702030302020204" pitchFamily="66" charset="0"/>
              </a:rPr>
              <a:t>5. Levez la main!</a:t>
            </a:r>
          </a:p>
        </p:txBody>
      </p:sp>
      <p:sp>
        <p:nvSpPr>
          <p:cNvPr id="15" name="Up Arrow 14"/>
          <p:cNvSpPr/>
          <p:nvPr/>
        </p:nvSpPr>
        <p:spPr>
          <a:xfrm rot="12586481">
            <a:off x="6024563" y="2636838"/>
            <a:ext cx="576262" cy="16557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endParaRPr lang="en-GB" altLang="en-US">
              <a:solidFill>
                <a:srgbClr val="FFFFFF"/>
              </a:solidFill>
            </a:endParaRPr>
          </a:p>
        </p:txBody>
      </p:sp>
      <p:pic>
        <p:nvPicPr>
          <p:cNvPr id="52236" name="Picture 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7950" y="84138"/>
            <a:ext cx="1109663" cy="1109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37" name="Picture 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20038" y="74613"/>
            <a:ext cx="1109662" cy="1109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6"/>
              </p:ext>
            </p:extLst>
          </p:nvPr>
        </p:nvPicPr>
        <p:blipFill>
          <a:blip r:embed="rId7"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
          <p:cNvSpPr txBox="1">
            <a:spLocks noChangeArrowheads="1"/>
          </p:cNvSpPr>
          <p:nvPr/>
        </p:nvSpPr>
        <p:spPr bwMode="auto">
          <a:xfrm>
            <a:off x="1835150" y="260350"/>
            <a:ext cx="5257800" cy="6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r>
              <a:rPr lang="en-GB" altLang="en-US" sz="3500" b="1">
                <a:latin typeface="Comic Sans MS" panose="030F0702030302020204" pitchFamily="66" charset="0"/>
              </a:rPr>
              <a:t>Some extra commands! </a:t>
            </a:r>
          </a:p>
        </p:txBody>
      </p:sp>
      <p:graphicFrame>
        <p:nvGraphicFramePr>
          <p:cNvPr id="2" name="Table 1"/>
          <p:cNvGraphicFramePr>
            <a:graphicFrameLocks noGrp="1"/>
          </p:cNvGraphicFramePr>
          <p:nvPr/>
        </p:nvGraphicFramePr>
        <p:xfrm>
          <a:off x="539750" y="1052513"/>
          <a:ext cx="8208964" cy="5545134"/>
        </p:xfrm>
        <a:graphic>
          <a:graphicData uri="http://schemas.openxmlformats.org/drawingml/2006/table">
            <a:tbl>
              <a:tblPr firstRow="1" bandRow="1">
                <a:tableStyleId>{5C22544A-7EE6-4342-B048-85BDC9FD1C3A}</a:tableStyleId>
              </a:tblPr>
              <a:tblGrid>
                <a:gridCol w="4104482"/>
                <a:gridCol w="4104482"/>
              </a:tblGrid>
              <a:tr h="792162">
                <a:tc>
                  <a:txBody>
                    <a:bodyPr/>
                    <a:lstStyle/>
                    <a:p>
                      <a:r>
                        <a:rPr lang="en-GB" sz="2500" dirty="0" smtClean="0">
                          <a:latin typeface="Comic Sans MS" panose="030F0702030302020204" pitchFamily="66" charset="0"/>
                        </a:rPr>
                        <a:t>French</a:t>
                      </a:r>
                      <a:r>
                        <a:rPr lang="en-GB" sz="2500" baseline="0" dirty="0" smtClean="0">
                          <a:latin typeface="Comic Sans MS" panose="030F0702030302020204" pitchFamily="66" charset="0"/>
                        </a:rPr>
                        <a:t> </a:t>
                      </a:r>
                      <a:endParaRPr lang="en-GB" sz="2500" dirty="0">
                        <a:latin typeface="Comic Sans MS" panose="030F0702030302020204" pitchFamily="66" charset="0"/>
                      </a:endParaRPr>
                    </a:p>
                  </a:txBody>
                  <a:tcPr marL="91441" marR="91441" marT="45724" marB="45724"/>
                </a:tc>
                <a:tc>
                  <a:txBody>
                    <a:bodyPr/>
                    <a:lstStyle/>
                    <a:p>
                      <a:r>
                        <a:rPr lang="en-GB" sz="2500" dirty="0" smtClean="0">
                          <a:latin typeface="Comic Sans MS" panose="030F0702030302020204" pitchFamily="66" charset="0"/>
                        </a:rPr>
                        <a:t>English</a:t>
                      </a:r>
                      <a:r>
                        <a:rPr lang="en-GB" sz="2500" baseline="0" dirty="0" smtClean="0">
                          <a:latin typeface="Comic Sans MS" panose="030F0702030302020204" pitchFamily="66" charset="0"/>
                        </a:rPr>
                        <a:t> </a:t>
                      </a:r>
                      <a:endParaRPr lang="en-GB" sz="2500" dirty="0">
                        <a:latin typeface="Comic Sans MS" panose="030F0702030302020204" pitchFamily="66" charset="0"/>
                      </a:endParaRPr>
                    </a:p>
                  </a:txBody>
                  <a:tcPr marL="91441" marR="91441" marT="45724" marB="45724"/>
                </a:tc>
              </a:tr>
              <a:tr h="792162">
                <a:tc>
                  <a:txBody>
                    <a:bodyPr/>
                    <a:lstStyle/>
                    <a:p>
                      <a:r>
                        <a:rPr lang="en-GB" sz="2500" dirty="0" err="1" smtClean="0">
                          <a:latin typeface="Comic Sans MS" panose="030F0702030302020204" pitchFamily="66" charset="0"/>
                        </a:rPr>
                        <a:t>Dansez</a:t>
                      </a:r>
                      <a:r>
                        <a:rPr lang="en-GB" sz="2500" dirty="0" smtClean="0">
                          <a:latin typeface="Comic Sans MS" panose="030F0702030302020204" pitchFamily="66" charset="0"/>
                        </a:rPr>
                        <a:t>! </a:t>
                      </a:r>
                      <a:endParaRPr lang="en-GB" sz="2500" dirty="0">
                        <a:latin typeface="Comic Sans MS" panose="030F0702030302020204" pitchFamily="66" charset="0"/>
                      </a:endParaRPr>
                    </a:p>
                  </a:txBody>
                  <a:tcPr marL="91441" marR="91441" marT="45724" marB="45724"/>
                </a:tc>
                <a:tc>
                  <a:txBody>
                    <a:bodyPr/>
                    <a:lstStyle/>
                    <a:p>
                      <a:r>
                        <a:rPr lang="en-GB" sz="2500" dirty="0" smtClean="0">
                          <a:latin typeface="Comic Sans MS" panose="030F0702030302020204" pitchFamily="66" charset="0"/>
                        </a:rPr>
                        <a:t>Dance </a:t>
                      </a:r>
                      <a:endParaRPr lang="en-GB" sz="2500" dirty="0">
                        <a:latin typeface="Comic Sans MS" panose="030F0702030302020204" pitchFamily="66" charset="0"/>
                      </a:endParaRPr>
                    </a:p>
                  </a:txBody>
                  <a:tcPr marL="91441" marR="91441" marT="45724" marB="45724"/>
                </a:tc>
              </a:tr>
              <a:tr h="792162">
                <a:tc>
                  <a:txBody>
                    <a:bodyPr/>
                    <a:lstStyle/>
                    <a:p>
                      <a:r>
                        <a:rPr lang="en-GB" sz="2500" dirty="0" err="1" smtClean="0">
                          <a:latin typeface="Comic Sans MS" panose="030F0702030302020204" pitchFamily="66" charset="0"/>
                        </a:rPr>
                        <a:t>Bougez</a:t>
                      </a:r>
                      <a:r>
                        <a:rPr lang="en-GB" sz="2500" dirty="0" smtClean="0">
                          <a:latin typeface="Comic Sans MS" panose="030F0702030302020204" pitchFamily="66" charset="0"/>
                        </a:rPr>
                        <a:t>! </a:t>
                      </a:r>
                      <a:endParaRPr lang="en-GB" sz="2500" dirty="0">
                        <a:latin typeface="Comic Sans MS" panose="030F0702030302020204" pitchFamily="66" charset="0"/>
                      </a:endParaRPr>
                    </a:p>
                  </a:txBody>
                  <a:tcPr marL="91441" marR="91441" marT="45724" marB="45724"/>
                </a:tc>
                <a:tc>
                  <a:txBody>
                    <a:bodyPr/>
                    <a:lstStyle/>
                    <a:p>
                      <a:r>
                        <a:rPr lang="en-GB" sz="2500" dirty="0" smtClean="0">
                          <a:latin typeface="Comic Sans MS" panose="030F0702030302020204" pitchFamily="66" charset="0"/>
                        </a:rPr>
                        <a:t>Move!</a:t>
                      </a:r>
                      <a:r>
                        <a:rPr lang="en-GB" sz="2500" baseline="0" dirty="0" smtClean="0">
                          <a:latin typeface="Comic Sans MS" panose="030F0702030302020204" pitchFamily="66" charset="0"/>
                        </a:rPr>
                        <a:t> </a:t>
                      </a:r>
                      <a:endParaRPr lang="en-GB" sz="2500" dirty="0">
                        <a:latin typeface="Comic Sans MS" panose="030F0702030302020204" pitchFamily="66" charset="0"/>
                      </a:endParaRPr>
                    </a:p>
                  </a:txBody>
                  <a:tcPr marL="91441" marR="91441" marT="45724" marB="45724"/>
                </a:tc>
              </a:tr>
              <a:tr h="792162">
                <a:tc>
                  <a:txBody>
                    <a:bodyPr/>
                    <a:lstStyle/>
                    <a:p>
                      <a:r>
                        <a:rPr lang="en-GB" sz="2500" dirty="0" err="1" smtClean="0">
                          <a:latin typeface="Comic Sans MS" panose="030F0702030302020204" pitchFamily="66" charset="0"/>
                        </a:rPr>
                        <a:t>Touchez</a:t>
                      </a:r>
                      <a:r>
                        <a:rPr lang="en-GB" sz="2500" dirty="0" smtClean="0">
                          <a:latin typeface="Comic Sans MS" panose="030F0702030302020204" pitchFamily="66" charset="0"/>
                        </a:rPr>
                        <a:t> la tête!</a:t>
                      </a:r>
                      <a:endParaRPr lang="en-GB" sz="2500" dirty="0">
                        <a:latin typeface="Comic Sans MS" panose="030F0702030302020204" pitchFamily="66" charset="0"/>
                      </a:endParaRPr>
                    </a:p>
                  </a:txBody>
                  <a:tcPr marL="91441" marR="91441" marT="45724" marB="45724"/>
                </a:tc>
                <a:tc>
                  <a:txBody>
                    <a:bodyPr/>
                    <a:lstStyle/>
                    <a:p>
                      <a:r>
                        <a:rPr lang="en-GB" sz="2500" dirty="0" smtClean="0">
                          <a:latin typeface="Comic Sans MS" panose="030F0702030302020204" pitchFamily="66" charset="0"/>
                        </a:rPr>
                        <a:t>Touch</a:t>
                      </a:r>
                      <a:r>
                        <a:rPr lang="en-GB" sz="2500" baseline="0" dirty="0" smtClean="0">
                          <a:latin typeface="Comic Sans MS" panose="030F0702030302020204" pitchFamily="66" charset="0"/>
                        </a:rPr>
                        <a:t> your head! </a:t>
                      </a:r>
                      <a:endParaRPr lang="en-GB" sz="2500" dirty="0">
                        <a:latin typeface="Comic Sans MS" panose="030F0702030302020204" pitchFamily="66" charset="0"/>
                      </a:endParaRPr>
                    </a:p>
                  </a:txBody>
                  <a:tcPr marL="91441" marR="91441" marT="45724" marB="45724"/>
                </a:tc>
              </a:tr>
              <a:tr h="792162">
                <a:tc>
                  <a:txBody>
                    <a:bodyPr/>
                    <a:lstStyle/>
                    <a:p>
                      <a:r>
                        <a:rPr lang="en-GB" sz="2500" dirty="0" err="1" smtClean="0">
                          <a:latin typeface="Comic Sans MS" panose="030F0702030302020204" pitchFamily="66" charset="0"/>
                        </a:rPr>
                        <a:t>Touchez</a:t>
                      </a:r>
                      <a:r>
                        <a:rPr lang="en-GB" sz="2500" baseline="0" dirty="0" smtClean="0">
                          <a:latin typeface="Comic Sans MS" panose="030F0702030302020204" pitchFamily="66" charset="0"/>
                        </a:rPr>
                        <a:t> le </a:t>
                      </a:r>
                      <a:r>
                        <a:rPr lang="en-GB" sz="2500" baseline="0" dirty="0" err="1" smtClean="0">
                          <a:latin typeface="Comic Sans MS" panose="030F0702030302020204" pitchFamily="66" charset="0"/>
                        </a:rPr>
                        <a:t>nez</a:t>
                      </a:r>
                      <a:r>
                        <a:rPr lang="en-GB" sz="2500" baseline="0" dirty="0" smtClean="0">
                          <a:latin typeface="Comic Sans MS" panose="030F0702030302020204" pitchFamily="66" charset="0"/>
                        </a:rPr>
                        <a:t>!</a:t>
                      </a:r>
                      <a:endParaRPr lang="en-GB" sz="2500" dirty="0">
                        <a:latin typeface="Comic Sans MS" panose="030F0702030302020204" pitchFamily="66" charset="0"/>
                      </a:endParaRPr>
                    </a:p>
                  </a:txBody>
                  <a:tcPr marL="91441" marR="91441" marT="45724" marB="45724"/>
                </a:tc>
                <a:tc>
                  <a:txBody>
                    <a:bodyPr/>
                    <a:lstStyle/>
                    <a:p>
                      <a:r>
                        <a:rPr lang="en-GB" sz="2500" dirty="0" smtClean="0">
                          <a:latin typeface="Comic Sans MS" panose="030F0702030302020204" pitchFamily="66" charset="0"/>
                        </a:rPr>
                        <a:t>Touch your nose!</a:t>
                      </a:r>
                      <a:r>
                        <a:rPr lang="en-GB" sz="2500" baseline="0" dirty="0" smtClean="0">
                          <a:latin typeface="Comic Sans MS" panose="030F0702030302020204" pitchFamily="66" charset="0"/>
                        </a:rPr>
                        <a:t> </a:t>
                      </a:r>
                      <a:endParaRPr lang="en-GB" sz="2500" dirty="0">
                        <a:latin typeface="Comic Sans MS" panose="030F0702030302020204" pitchFamily="66" charset="0"/>
                      </a:endParaRPr>
                    </a:p>
                  </a:txBody>
                  <a:tcPr marL="91441" marR="91441" marT="45724" marB="45724"/>
                </a:tc>
              </a:tr>
              <a:tr h="792162">
                <a:tc>
                  <a:txBody>
                    <a:bodyPr/>
                    <a:lstStyle/>
                    <a:p>
                      <a:r>
                        <a:rPr lang="en-GB" sz="2500" dirty="0" err="1" smtClean="0">
                          <a:latin typeface="Comic Sans MS" panose="030F0702030302020204" pitchFamily="66" charset="0"/>
                        </a:rPr>
                        <a:t>Tournez</a:t>
                      </a:r>
                      <a:r>
                        <a:rPr lang="en-GB" sz="2500" dirty="0" smtClean="0">
                          <a:latin typeface="Comic Sans MS" panose="030F0702030302020204" pitchFamily="66" charset="0"/>
                        </a:rPr>
                        <a:t>!</a:t>
                      </a:r>
                      <a:endParaRPr lang="en-GB" sz="2500" dirty="0">
                        <a:latin typeface="Comic Sans MS" panose="030F0702030302020204" pitchFamily="66" charset="0"/>
                      </a:endParaRPr>
                    </a:p>
                  </a:txBody>
                  <a:tcPr marL="91441" marR="91441" marT="45724" marB="45724"/>
                </a:tc>
                <a:tc>
                  <a:txBody>
                    <a:bodyPr/>
                    <a:lstStyle/>
                    <a:p>
                      <a:r>
                        <a:rPr lang="en-GB" sz="2500" dirty="0" smtClean="0">
                          <a:latin typeface="Comic Sans MS" panose="030F0702030302020204" pitchFamily="66" charset="0"/>
                        </a:rPr>
                        <a:t>Turn</a:t>
                      </a:r>
                      <a:r>
                        <a:rPr lang="en-GB" sz="2500" baseline="0" dirty="0" smtClean="0">
                          <a:latin typeface="Comic Sans MS" panose="030F0702030302020204" pitchFamily="66" charset="0"/>
                        </a:rPr>
                        <a:t> </a:t>
                      </a:r>
                      <a:endParaRPr lang="en-GB" sz="2500" dirty="0">
                        <a:latin typeface="Comic Sans MS" panose="030F0702030302020204" pitchFamily="66" charset="0"/>
                      </a:endParaRPr>
                    </a:p>
                  </a:txBody>
                  <a:tcPr marL="91441" marR="91441" marT="45724" marB="45724"/>
                </a:tc>
              </a:tr>
              <a:tr h="792162">
                <a:tc>
                  <a:txBody>
                    <a:bodyPr/>
                    <a:lstStyle/>
                    <a:p>
                      <a:r>
                        <a:rPr lang="en-GB" sz="2500" dirty="0" err="1" smtClean="0">
                          <a:latin typeface="Comic Sans MS" panose="030F0702030302020204" pitchFamily="66" charset="0"/>
                        </a:rPr>
                        <a:t>Touchez</a:t>
                      </a:r>
                      <a:r>
                        <a:rPr lang="en-GB" sz="2500" baseline="0" dirty="0" smtClean="0">
                          <a:latin typeface="Comic Sans MS" panose="030F0702030302020204" pitchFamily="66" charset="0"/>
                        </a:rPr>
                        <a:t> les </a:t>
                      </a:r>
                      <a:r>
                        <a:rPr lang="en-GB" sz="2500" baseline="0" dirty="0" err="1" smtClean="0">
                          <a:latin typeface="Comic Sans MS" panose="030F0702030302020204" pitchFamily="66" charset="0"/>
                        </a:rPr>
                        <a:t>pieds</a:t>
                      </a:r>
                      <a:r>
                        <a:rPr lang="en-GB" sz="2500" baseline="0" dirty="0" smtClean="0">
                          <a:latin typeface="Comic Sans MS" panose="030F0702030302020204" pitchFamily="66" charset="0"/>
                        </a:rPr>
                        <a:t>! </a:t>
                      </a:r>
                      <a:endParaRPr lang="en-GB" sz="2500" dirty="0">
                        <a:latin typeface="Comic Sans MS" panose="030F0702030302020204" pitchFamily="66" charset="0"/>
                      </a:endParaRPr>
                    </a:p>
                  </a:txBody>
                  <a:tcPr marL="91441" marR="91441" marT="45724" marB="45724"/>
                </a:tc>
                <a:tc>
                  <a:txBody>
                    <a:bodyPr/>
                    <a:lstStyle/>
                    <a:p>
                      <a:r>
                        <a:rPr lang="en-GB" sz="2500" dirty="0" smtClean="0">
                          <a:latin typeface="Comic Sans MS" panose="030F0702030302020204" pitchFamily="66" charset="0"/>
                        </a:rPr>
                        <a:t>Touch</a:t>
                      </a:r>
                      <a:r>
                        <a:rPr lang="en-GB" sz="2500" baseline="0" dirty="0" smtClean="0">
                          <a:latin typeface="Comic Sans MS" panose="030F0702030302020204" pitchFamily="66" charset="0"/>
                        </a:rPr>
                        <a:t> your feet! </a:t>
                      </a:r>
                      <a:endParaRPr lang="en-GB" sz="2500" dirty="0">
                        <a:latin typeface="Comic Sans MS" panose="030F0702030302020204" pitchFamily="66" charset="0"/>
                      </a:endParaRPr>
                    </a:p>
                  </a:txBody>
                  <a:tcPr marL="91441" marR="91441" marT="45724" marB="45724"/>
                </a:tc>
              </a:tr>
            </a:tbl>
          </a:graphicData>
        </a:graphic>
      </p:graphicFrame>
      <p:pic>
        <p:nvPicPr>
          <p:cNvPr id="4"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899592" y="32582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altLang="en-US" smtClean="0">
                <a:latin typeface="Comic Sans MS" panose="030F0702030302020204" pitchFamily="66" charset="0"/>
              </a:rPr>
              <a:t>Activité 2 </a:t>
            </a:r>
          </a:p>
        </p:txBody>
      </p:sp>
      <p:sp>
        <p:nvSpPr>
          <p:cNvPr id="64515" name="Title 1"/>
          <p:cNvSpPr txBox="1">
            <a:spLocks/>
          </p:cNvSpPr>
          <p:nvPr/>
        </p:nvSpPr>
        <p:spPr bwMode="auto">
          <a:xfrm>
            <a:off x="323850" y="1268413"/>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400">
                <a:latin typeface="Comic Sans MS" panose="030F0702030302020204" pitchFamily="66" charset="0"/>
              </a:rPr>
              <a:t>Vous ou toi? </a:t>
            </a:r>
          </a:p>
        </p:txBody>
      </p:sp>
      <p:pic>
        <p:nvPicPr>
          <p:cNvPr id="64516"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850" y="2419350"/>
            <a:ext cx="3914775" cy="345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7" name="Picture 3"/>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04013" y="2781300"/>
            <a:ext cx="1812925" cy="325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6"/>
              </p:ext>
            </p:extLst>
          </p:nvPr>
        </p:nvPicPr>
        <p:blipFill>
          <a:blip r:embed="rId7" cstate="print"/>
          <a:stretch>
            <a:fillRect/>
          </a:stretch>
        </p:blipFill>
        <p:spPr>
          <a:xfrm>
            <a:off x="1704442" y="96361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38150" y="-12700"/>
            <a:ext cx="8229600" cy="1143000"/>
          </a:xfrm>
        </p:spPr>
        <p:txBody>
          <a:bodyPr/>
          <a:lstStyle/>
          <a:p>
            <a:r>
              <a:rPr lang="en-GB" altLang="en-US" smtClean="0">
                <a:latin typeface="Comic Sans MS" panose="030F0702030302020204" pitchFamily="66" charset="0"/>
              </a:rPr>
              <a:t>Teacher notes</a:t>
            </a:r>
          </a:p>
        </p:txBody>
      </p:sp>
      <p:sp>
        <p:nvSpPr>
          <p:cNvPr id="66563" name="Content Placeholder 2"/>
          <p:cNvSpPr>
            <a:spLocks noGrp="1"/>
          </p:cNvSpPr>
          <p:nvPr>
            <p:ph idx="1"/>
          </p:nvPr>
        </p:nvSpPr>
        <p:spPr>
          <a:xfrm>
            <a:off x="250825" y="908050"/>
            <a:ext cx="8229600" cy="4525963"/>
          </a:xfrm>
        </p:spPr>
        <p:txBody>
          <a:bodyPr/>
          <a:lstStyle/>
          <a:p>
            <a:r>
              <a:rPr lang="en-GB" altLang="en-US" sz="2200" smtClean="0">
                <a:latin typeface="Comic Sans MS" panose="030F0702030302020204" pitchFamily="66" charset="0"/>
              </a:rPr>
              <a:t>You can start this activity by going through the photos and asking pupils to decide if each one would be either Levez-vous, lève-toi, asseyez-vous or asseid-toi. </a:t>
            </a:r>
          </a:p>
          <a:p>
            <a:r>
              <a:rPr lang="en-GB" altLang="en-US" sz="2200" smtClean="0">
                <a:latin typeface="Comic Sans MS" panose="030F0702030302020204" pitchFamily="66" charset="0"/>
              </a:rPr>
              <a:t>You can then play a game where pupils have to either stand up or sit down together depending on what the phrase says. </a:t>
            </a:r>
          </a:p>
          <a:p>
            <a:r>
              <a:rPr lang="en-GB" altLang="en-US" sz="2200" smtClean="0">
                <a:latin typeface="Comic Sans MS" panose="030F0702030302020204" pitchFamily="66" charset="0"/>
              </a:rPr>
              <a:t>Divide the class into two teams.  Ask one team to nominate 3 pupils to come out to the front  and the other team to nominate 1 person only.  Have a seat for each of them at the front. </a:t>
            </a:r>
          </a:p>
          <a:p>
            <a:r>
              <a:rPr lang="en-GB" altLang="en-US" sz="2200" smtClean="0">
                <a:latin typeface="Comic Sans MS" panose="030F0702030302020204" pitchFamily="66" charset="0"/>
              </a:rPr>
              <a:t>Give the commands either </a:t>
            </a:r>
            <a:r>
              <a:rPr lang="en-GB" altLang="en-US" sz="2200" b="1" smtClean="0">
                <a:latin typeface="Comic Sans MS" panose="030F0702030302020204" pitchFamily="66" charset="0"/>
              </a:rPr>
              <a:t>Lève toi</a:t>
            </a:r>
            <a:r>
              <a:rPr lang="en-GB" altLang="en-US" sz="2200" smtClean="0">
                <a:latin typeface="Comic Sans MS" panose="030F0702030302020204" pitchFamily="66" charset="0"/>
              </a:rPr>
              <a:t>, </a:t>
            </a:r>
            <a:r>
              <a:rPr lang="en-GB" altLang="en-US" sz="2200" b="1" smtClean="0">
                <a:latin typeface="Comic Sans MS" panose="030F0702030302020204" pitchFamily="66" charset="0"/>
              </a:rPr>
              <a:t>Levez-vous, Asseid-toi </a:t>
            </a:r>
            <a:r>
              <a:rPr lang="en-GB" altLang="en-US" sz="2200" smtClean="0">
                <a:latin typeface="Comic Sans MS" panose="030F0702030302020204" pitchFamily="66" charset="0"/>
              </a:rPr>
              <a:t>or </a:t>
            </a:r>
            <a:r>
              <a:rPr lang="en-GB" altLang="en-US" sz="2200" b="1" smtClean="0">
                <a:latin typeface="Comic Sans MS" panose="030F0702030302020204" pitchFamily="66" charset="0"/>
              </a:rPr>
              <a:t>Asseyez-vous</a:t>
            </a:r>
            <a:r>
              <a:rPr lang="en-GB" altLang="en-US" sz="2200" smtClean="0">
                <a:latin typeface="Comic Sans MS" panose="030F0702030302020204" pitchFamily="66" charset="0"/>
              </a:rPr>
              <a:t> to the pupils. </a:t>
            </a:r>
          </a:p>
          <a:p>
            <a:r>
              <a:rPr lang="en-GB" altLang="en-US" sz="2200" smtClean="0">
                <a:latin typeface="Comic Sans MS" panose="030F0702030302020204" pitchFamily="66" charset="0"/>
              </a:rPr>
              <a:t>The group should perform the plural “vous” commands and the individual pupil should perform the “toi” commands. </a:t>
            </a:r>
          </a:p>
          <a:p>
            <a:r>
              <a:rPr lang="en-GB" altLang="en-US" sz="2200" smtClean="0">
                <a:latin typeface="Comic Sans MS" panose="030F0702030302020204" pitchFamily="66" charset="0"/>
              </a:rPr>
              <a:t>You can give points, swap pupils in and out and ask other pupils to come out to the front to give them commands. </a:t>
            </a:r>
          </a:p>
          <a:p>
            <a:endParaRPr lang="en-GB" alt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68313" y="115888"/>
            <a:ext cx="8229600" cy="1143000"/>
          </a:xfrm>
        </p:spPr>
        <p:txBody>
          <a:bodyPr/>
          <a:lstStyle/>
          <a:p>
            <a:r>
              <a:rPr lang="en-GB" altLang="en-US" smtClean="0">
                <a:latin typeface="Comic Sans MS" panose="030F0702030302020204" pitchFamily="66" charset="0"/>
              </a:rPr>
              <a:t>C’est quelle phrase? </a:t>
            </a:r>
          </a:p>
        </p:txBody>
      </p:sp>
      <p:pic>
        <p:nvPicPr>
          <p:cNvPr id="67587"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84438" y="1277938"/>
            <a:ext cx="1543050" cy="167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88" name="TextBox 2"/>
          <p:cNvSpPr txBox="1">
            <a:spLocks noChangeArrowheads="1"/>
          </p:cNvSpPr>
          <p:nvPr/>
        </p:nvSpPr>
        <p:spPr bwMode="auto">
          <a:xfrm>
            <a:off x="250825" y="1531938"/>
            <a:ext cx="3097213"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GB" altLang="en-US" sz="3500">
                <a:latin typeface="Comic Sans MS" panose="030F0702030302020204" pitchFamily="66" charset="0"/>
              </a:rPr>
              <a:t>Regardez          </a:t>
            </a:r>
            <a:br>
              <a:rPr lang="en-GB" altLang="en-US" sz="3500">
                <a:latin typeface="Comic Sans MS" panose="030F0702030302020204" pitchFamily="66" charset="0"/>
              </a:rPr>
            </a:br>
            <a:endParaRPr lang="en-GB" altLang="en-US" sz="3500"/>
          </a:p>
        </p:txBody>
      </p:sp>
      <p:sp>
        <p:nvSpPr>
          <p:cNvPr id="67589" name="TextBox 6"/>
          <p:cNvSpPr txBox="1">
            <a:spLocks noChangeArrowheads="1"/>
          </p:cNvSpPr>
          <p:nvPr/>
        </p:nvSpPr>
        <p:spPr bwMode="auto">
          <a:xfrm>
            <a:off x="4579938" y="1427163"/>
            <a:ext cx="3097212"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3500">
                <a:latin typeface="Comic Sans MS" panose="030F0702030302020204" pitchFamily="66" charset="0"/>
              </a:rPr>
              <a:t>les photos          </a:t>
            </a:r>
            <a:br>
              <a:rPr lang="en-GB" altLang="en-US" sz="3500">
                <a:latin typeface="Comic Sans MS" panose="030F0702030302020204" pitchFamily="66" charset="0"/>
              </a:rPr>
            </a:br>
            <a:endParaRPr lang="en-GB" altLang="en-US" sz="3500"/>
          </a:p>
        </p:txBody>
      </p:sp>
      <p:sp>
        <p:nvSpPr>
          <p:cNvPr id="67590" name="TextBox 10"/>
          <p:cNvSpPr txBox="1">
            <a:spLocks noChangeArrowheads="1"/>
          </p:cNvSpPr>
          <p:nvPr/>
        </p:nvSpPr>
        <p:spPr bwMode="auto">
          <a:xfrm>
            <a:off x="279400" y="3124200"/>
            <a:ext cx="3097213"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GB" altLang="en-US" sz="3500">
                <a:latin typeface="Comic Sans MS" panose="030F0702030302020204" pitchFamily="66" charset="0"/>
              </a:rPr>
              <a:t>et          </a:t>
            </a:r>
            <a:br>
              <a:rPr lang="en-GB" altLang="en-US" sz="3500">
                <a:latin typeface="Comic Sans MS" panose="030F0702030302020204" pitchFamily="66" charset="0"/>
              </a:rPr>
            </a:br>
            <a:endParaRPr lang="en-GB" altLang="en-US" sz="3500"/>
          </a:p>
        </p:txBody>
      </p:sp>
      <p:pic>
        <p:nvPicPr>
          <p:cNvPr id="67591" name="Picture 1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71550" y="2871788"/>
            <a:ext cx="1020763" cy="1020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92" name="TextBox 8"/>
          <p:cNvSpPr txBox="1">
            <a:spLocks noChangeArrowheads="1"/>
          </p:cNvSpPr>
          <p:nvPr/>
        </p:nvSpPr>
        <p:spPr bwMode="auto">
          <a:xfrm>
            <a:off x="4427538" y="2871788"/>
            <a:ext cx="3097212"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GB" altLang="en-US" sz="3500">
                <a:latin typeface="Comic Sans MS" panose="030F0702030302020204" pitchFamily="66" charset="0"/>
              </a:rPr>
              <a:t>décidez si           </a:t>
            </a:r>
            <a:br>
              <a:rPr lang="en-GB" altLang="en-US" sz="3500">
                <a:latin typeface="Comic Sans MS" panose="030F0702030302020204" pitchFamily="66" charset="0"/>
              </a:rPr>
            </a:br>
            <a:endParaRPr lang="en-GB" altLang="en-US" sz="3500"/>
          </a:p>
        </p:txBody>
      </p:sp>
      <p:pic>
        <p:nvPicPr>
          <p:cNvPr id="67593" name="Picture 9"/>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731000" y="2697163"/>
            <a:ext cx="1225550" cy="1366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594" name="Picture 3"/>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302500" y="1228725"/>
            <a:ext cx="1600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95" name="TextBox 8"/>
          <p:cNvSpPr txBox="1">
            <a:spLocks noChangeArrowheads="1"/>
          </p:cNvSpPr>
          <p:nvPr/>
        </p:nvSpPr>
        <p:spPr bwMode="auto">
          <a:xfrm>
            <a:off x="5921375" y="6110288"/>
            <a:ext cx="2762250" cy="63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3000" b="1">
                <a:latin typeface="Comic Sans MS" panose="030F0702030302020204" pitchFamily="66" charset="0"/>
              </a:rPr>
              <a:t>Asseyez-vous</a:t>
            </a:r>
            <a:r>
              <a:rPr lang="en-GB" altLang="en-US" sz="3500">
                <a:latin typeface="Comic Sans MS" panose="030F0702030302020204" pitchFamily="66" charset="0"/>
              </a:rPr>
              <a:t> </a:t>
            </a:r>
            <a:endParaRPr lang="en-GB" altLang="en-US" sz="3500"/>
          </a:p>
        </p:txBody>
      </p:sp>
      <p:sp>
        <p:nvSpPr>
          <p:cNvPr id="67597" name="TextBox 10"/>
          <p:cNvSpPr txBox="1">
            <a:spLocks noChangeArrowheads="1"/>
          </p:cNvSpPr>
          <p:nvPr/>
        </p:nvSpPr>
        <p:spPr bwMode="auto">
          <a:xfrm>
            <a:off x="3941763" y="5265738"/>
            <a:ext cx="973137"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GB" altLang="en-US" sz="3500">
                <a:latin typeface="Comic Sans MS" panose="030F0702030302020204" pitchFamily="66" charset="0"/>
              </a:rPr>
              <a:t>ou          </a:t>
            </a:r>
            <a:br>
              <a:rPr lang="en-GB" altLang="en-US" sz="3500">
                <a:latin typeface="Comic Sans MS" panose="030F0702030302020204" pitchFamily="66" charset="0"/>
              </a:rPr>
            </a:br>
            <a:endParaRPr lang="en-GB" altLang="en-US" sz="3500"/>
          </a:p>
        </p:txBody>
      </p:sp>
      <p:sp>
        <p:nvSpPr>
          <p:cNvPr id="67598" name="TextBox 8"/>
          <p:cNvSpPr txBox="1">
            <a:spLocks noChangeArrowheads="1"/>
          </p:cNvSpPr>
          <p:nvPr/>
        </p:nvSpPr>
        <p:spPr bwMode="auto">
          <a:xfrm>
            <a:off x="234950" y="6194425"/>
            <a:ext cx="27638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800" b="1" dirty="0" err="1" smtClean="0">
                <a:latin typeface="Comic Sans MS" panose="030F0702030302020204" pitchFamily="66" charset="0"/>
              </a:rPr>
              <a:t>Assieds-toi</a:t>
            </a:r>
            <a:endParaRPr lang="en-GB" altLang="en-US" sz="3500" dirty="0"/>
          </a:p>
        </p:txBody>
      </p:sp>
      <p:pic>
        <p:nvPicPr>
          <p:cNvPr id="67599" name="Picture 2"/>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65163" y="4241800"/>
            <a:ext cx="1724025" cy="188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600" name="Picture 3"/>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976938" y="4643438"/>
            <a:ext cx="2446337" cy="1370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10"/>
              </p:ext>
            </p:extLst>
          </p:nvPr>
        </p:nvPicPr>
        <p:blipFill>
          <a:blip r:embed="rId11" cstate="print"/>
          <a:stretch>
            <a:fillRect/>
          </a:stretch>
        </p:blipFill>
        <p:spPr>
          <a:xfrm>
            <a:off x="3454958" y="3852369"/>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171450"/>
            <a:ext cx="8229600" cy="1143000"/>
          </a:xfrm>
        </p:spPr>
        <p:txBody>
          <a:bodyPr/>
          <a:lstStyle/>
          <a:p>
            <a:r>
              <a:rPr lang="en-GB" altLang="en-US" sz="3500" smtClean="0">
                <a:latin typeface="Comic Sans MS" panose="030F0702030302020204" pitchFamily="66" charset="0"/>
              </a:rPr>
              <a:t>Teachers’ note</a:t>
            </a:r>
          </a:p>
        </p:txBody>
      </p:sp>
      <p:sp>
        <p:nvSpPr>
          <p:cNvPr id="8195" name="Content Placeholder 2"/>
          <p:cNvSpPr>
            <a:spLocks noGrp="1"/>
          </p:cNvSpPr>
          <p:nvPr>
            <p:ph idx="1"/>
          </p:nvPr>
        </p:nvSpPr>
        <p:spPr>
          <a:xfrm>
            <a:off x="179388" y="692150"/>
            <a:ext cx="8964612" cy="1368425"/>
          </a:xfrm>
        </p:spPr>
        <p:txBody>
          <a:bodyPr/>
          <a:lstStyle/>
          <a:p>
            <a:pPr marL="0" indent="0">
              <a:buFont typeface="Arial" panose="020B0604020202020204" pitchFamily="34" charset="0"/>
              <a:buNone/>
            </a:pPr>
            <a:r>
              <a:rPr lang="en-GB" altLang="en-US" sz="2000" smtClean="0">
                <a:latin typeface="Comic Sans MS" panose="030F0702030302020204" pitchFamily="66" charset="0"/>
              </a:rPr>
              <a:t>For commands in French, we use a different variation for single and plural commands.  Examples of these are below. Start with one or the other if you feel more comfortable and work your way up to both. </a:t>
            </a:r>
          </a:p>
        </p:txBody>
      </p:sp>
      <p:graphicFrame>
        <p:nvGraphicFramePr>
          <p:cNvPr id="4" name="Table 3"/>
          <p:cNvGraphicFramePr>
            <a:graphicFrameLocks noGrp="1"/>
          </p:cNvGraphicFramePr>
          <p:nvPr>
            <p:extLst>
              <p:ext uri="{D42A27DB-BD31-4B8C-83A1-F6EECF244321}">
                <p14:modId xmlns="" xmlns:p14="http://schemas.microsoft.com/office/powerpoint/2010/main" val="3371016204"/>
              </p:ext>
            </p:extLst>
          </p:nvPr>
        </p:nvGraphicFramePr>
        <p:xfrm>
          <a:off x="587375" y="1989138"/>
          <a:ext cx="7847013" cy="4757740"/>
        </p:xfrm>
        <a:graphic>
          <a:graphicData uri="http://schemas.openxmlformats.org/drawingml/2006/table">
            <a:tbl>
              <a:tblPr firstRow="1" bandRow="1">
                <a:tableStyleId>{5C22544A-7EE6-4342-B048-85BDC9FD1C3A}</a:tableStyleId>
              </a:tblPr>
              <a:tblGrid>
                <a:gridCol w="2615671"/>
                <a:gridCol w="2615671"/>
                <a:gridCol w="2615671"/>
              </a:tblGrid>
              <a:tr h="717550">
                <a:tc>
                  <a:txBody>
                    <a:bodyPr/>
                    <a:lstStyle/>
                    <a:p>
                      <a:pPr algn="ctr"/>
                      <a:r>
                        <a:rPr lang="en-GB" sz="1800" dirty="0" smtClean="0">
                          <a:latin typeface="Comic Sans MS" panose="030F0702030302020204" pitchFamily="66" charset="0"/>
                        </a:rPr>
                        <a:t>Whole class command</a:t>
                      </a:r>
                      <a:r>
                        <a:rPr lang="en-GB" sz="1800" baseline="0" dirty="0" smtClean="0">
                          <a:latin typeface="Comic Sans MS" panose="030F0702030302020204" pitchFamily="66" charset="0"/>
                        </a:rPr>
                        <a:t> </a:t>
                      </a:r>
                      <a:endParaRPr lang="en-GB" sz="1800" dirty="0">
                        <a:latin typeface="Comic Sans MS" panose="030F0702030302020204" pitchFamily="66" charset="0"/>
                      </a:endParaRPr>
                    </a:p>
                  </a:txBody>
                  <a:tcPr marL="91442" marR="91442" marT="45725" marB="45725"/>
                </a:tc>
                <a:tc>
                  <a:txBody>
                    <a:bodyPr/>
                    <a:lstStyle/>
                    <a:p>
                      <a:pPr algn="ctr"/>
                      <a:r>
                        <a:rPr lang="en-GB" sz="1800" dirty="0" smtClean="0">
                          <a:latin typeface="Comic Sans MS" panose="030F0702030302020204" pitchFamily="66" charset="0"/>
                        </a:rPr>
                        <a:t>When</a:t>
                      </a:r>
                      <a:r>
                        <a:rPr lang="en-GB" sz="1800" baseline="0" dirty="0" smtClean="0">
                          <a:latin typeface="Comic Sans MS" panose="030F0702030302020204" pitchFamily="66" charset="0"/>
                        </a:rPr>
                        <a:t> speaking to one person </a:t>
                      </a:r>
                      <a:endParaRPr lang="en-GB" sz="1800" dirty="0">
                        <a:latin typeface="Comic Sans MS" panose="030F0702030302020204" pitchFamily="66" charset="0"/>
                      </a:endParaRPr>
                    </a:p>
                  </a:txBody>
                  <a:tcPr marL="91442" marR="91442" marT="45725" marB="45725"/>
                </a:tc>
                <a:tc>
                  <a:txBody>
                    <a:bodyPr/>
                    <a:lstStyle/>
                    <a:p>
                      <a:pPr algn="ctr"/>
                      <a:r>
                        <a:rPr lang="en-GB" sz="1800" dirty="0" smtClean="0">
                          <a:latin typeface="Comic Sans MS" panose="030F0702030302020204" pitchFamily="66" charset="0"/>
                        </a:rPr>
                        <a:t>Meaning</a:t>
                      </a:r>
                      <a:endParaRPr lang="en-GB" sz="1800" dirty="0">
                        <a:latin typeface="Comic Sans MS" panose="030F0702030302020204" pitchFamily="66" charset="0"/>
                      </a:endParaRPr>
                    </a:p>
                  </a:txBody>
                  <a:tcPr marL="91442" marR="91442" marT="45725" marB="45725"/>
                </a:tc>
              </a:tr>
              <a:tr h="577170">
                <a:tc>
                  <a:txBody>
                    <a:bodyPr/>
                    <a:lstStyle/>
                    <a:p>
                      <a:r>
                        <a:rPr lang="en-GB" sz="1800" dirty="0" err="1" smtClean="0">
                          <a:latin typeface="Comic Sans MS" panose="030F0702030302020204" pitchFamily="66" charset="0"/>
                        </a:rPr>
                        <a:t>Écoutez</a:t>
                      </a:r>
                      <a:endParaRPr lang="en-GB" sz="1800" dirty="0">
                        <a:latin typeface="Comic Sans MS" panose="030F0702030302020204" pitchFamily="66" charset="0"/>
                      </a:endParaRPr>
                    </a:p>
                  </a:txBody>
                  <a:tcPr marL="91442" marR="91442" marT="45725" marB="45725"/>
                </a:tc>
                <a:tc>
                  <a:txBody>
                    <a:bodyPr/>
                    <a:lstStyle/>
                    <a:p>
                      <a:r>
                        <a:rPr lang="en-GB" sz="1800" dirty="0" err="1" smtClean="0">
                          <a:latin typeface="Comic Sans MS" panose="030F0702030302020204" pitchFamily="66" charset="0"/>
                        </a:rPr>
                        <a:t>Écoute</a:t>
                      </a:r>
                      <a:r>
                        <a:rPr lang="en-GB" sz="1800" dirty="0" smtClean="0">
                          <a:latin typeface="Comic Sans MS" panose="030F0702030302020204" pitchFamily="66" charset="0"/>
                        </a:rPr>
                        <a:t>!</a:t>
                      </a:r>
                      <a:r>
                        <a:rPr lang="en-GB" sz="1800" baseline="0" dirty="0" smtClean="0">
                          <a:latin typeface="Comic Sans MS" panose="030F0702030302020204" pitchFamily="66" charset="0"/>
                        </a:rPr>
                        <a:t> </a:t>
                      </a:r>
                      <a:endParaRPr lang="en-GB" sz="1800" dirty="0">
                        <a:latin typeface="Comic Sans MS" panose="030F0702030302020204" pitchFamily="66" charset="0"/>
                      </a:endParaRPr>
                    </a:p>
                  </a:txBody>
                  <a:tcPr marL="91442" marR="91442" marT="45725" marB="45725"/>
                </a:tc>
                <a:tc>
                  <a:txBody>
                    <a:bodyPr/>
                    <a:lstStyle/>
                    <a:p>
                      <a:r>
                        <a:rPr lang="en-GB" sz="1800" dirty="0" smtClean="0">
                          <a:latin typeface="Comic Sans MS" panose="030F0702030302020204" pitchFamily="66" charset="0"/>
                        </a:rPr>
                        <a:t>Listen</a:t>
                      </a:r>
                      <a:endParaRPr lang="en-GB" sz="1800" dirty="0">
                        <a:latin typeface="Comic Sans MS" panose="030F0702030302020204" pitchFamily="66" charset="0"/>
                      </a:endParaRPr>
                    </a:p>
                  </a:txBody>
                  <a:tcPr marL="91442" marR="91442" marT="45725" marB="45725"/>
                </a:tc>
              </a:tr>
              <a:tr h="577170">
                <a:tc>
                  <a:txBody>
                    <a:bodyPr/>
                    <a:lstStyle/>
                    <a:p>
                      <a:r>
                        <a:rPr lang="en-GB" sz="1800" dirty="0" err="1" smtClean="0">
                          <a:latin typeface="Comic Sans MS" panose="030F0702030302020204" pitchFamily="66" charset="0"/>
                        </a:rPr>
                        <a:t>Répétez</a:t>
                      </a:r>
                      <a:endParaRPr lang="en-GB" sz="1800" dirty="0">
                        <a:latin typeface="Comic Sans MS" panose="030F0702030302020204" pitchFamily="66" charset="0"/>
                      </a:endParaRPr>
                    </a:p>
                  </a:txBody>
                  <a:tcPr marL="91442" marR="91442" marT="45725" marB="45725"/>
                </a:tc>
                <a:tc>
                  <a:txBody>
                    <a:bodyPr/>
                    <a:lstStyle/>
                    <a:p>
                      <a:r>
                        <a:rPr lang="en-GB" sz="1800" dirty="0" err="1" smtClean="0">
                          <a:latin typeface="Comic Sans MS" panose="030F0702030302020204" pitchFamily="66" charset="0"/>
                        </a:rPr>
                        <a:t>Répète</a:t>
                      </a:r>
                      <a:r>
                        <a:rPr lang="en-GB" sz="1800" dirty="0" smtClean="0">
                          <a:latin typeface="Comic Sans MS" panose="030F0702030302020204" pitchFamily="66" charset="0"/>
                        </a:rPr>
                        <a:t>! </a:t>
                      </a:r>
                      <a:endParaRPr lang="en-GB" sz="1800" dirty="0">
                        <a:latin typeface="Comic Sans MS" panose="030F0702030302020204" pitchFamily="66" charset="0"/>
                      </a:endParaRPr>
                    </a:p>
                  </a:txBody>
                  <a:tcPr marL="91442" marR="91442" marT="45725" marB="45725"/>
                </a:tc>
                <a:tc>
                  <a:txBody>
                    <a:bodyPr/>
                    <a:lstStyle/>
                    <a:p>
                      <a:r>
                        <a:rPr lang="en-GB" sz="1800" dirty="0" smtClean="0">
                          <a:latin typeface="Comic Sans MS" panose="030F0702030302020204" pitchFamily="66" charset="0"/>
                        </a:rPr>
                        <a:t>Repeat</a:t>
                      </a:r>
                      <a:endParaRPr lang="en-GB" sz="1800" dirty="0">
                        <a:latin typeface="Comic Sans MS" panose="030F0702030302020204" pitchFamily="66" charset="0"/>
                      </a:endParaRPr>
                    </a:p>
                  </a:txBody>
                  <a:tcPr marL="91442" marR="91442" marT="45725" marB="45725"/>
                </a:tc>
              </a:tr>
              <a:tr h="577170">
                <a:tc>
                  <a:txBody>
                    <a:bodyPr/>
                    <a:lstStyle/>
                    <a:p>
                      <a:r>
                        <a:rPr lang="en-GB" sz="1800" dirty="0" err="1" smtClean="0">
                          <a:latin typeface="Comic Sans MS" panose="030F0702030302020204" pitchFamily="66" charset="0"/>
                        </a:rPr>
                        <a:t>Regardez</a:t>
                      </a:r>
                      <a:endParaRPr lang="en-GB" sz="1800" dirty="0">
                        <a:latin typeface="Comic Sans MS" panose="030F0702030302020204" pitchFamily="66" charset="0"/>
                      </a:endParaRPr>
                    </a:p>
                  </a:txBody>
                  <a:tcPr marL="91442" marR="91442" marT="45725" marB="45725"/>
                </a:tc>
                <a:tc>
                  <a:txBody>
                    <a:bodyPr/>
                    <a:lstStyle/>
                    <a:p>
                      <a:r>
                        <a:rPr lang="en-GB" sz="1800" dirty="0" err="1" smtClean="0">
                          <a:latin typeface="Comic Sans MS" panose="030F0702030302020204" pitchFamily="66" charset="0"/>
                        </a:rPr>
                        <a:t>Regarde</a:t>
                      </a:r>
                      <a:r>
                        <a:rPr lang="en-GB" sz="1800" dirty="0" smtClean="0">
                          <a:latin typeface="Comic Sans MS" panose="030F0702030302020204" pitchFamily="66" charset="0"/>
                        </a:rPr>
                        <a:t>!</a:t>
                      </a:r>
                      <a:endParaRPr lang="en-GB" sz="1800" dirty="0">
                        <a:latin typeface="Comic Sans MS" panose="030F0702030302020204" pitchFamily="66" charset="0"/>
                      </a:endParaRPr>
                    </a:p>
                  </a:txBody>
                  <a:tcPr marL="91442" marR="91442" marT="45725" marB="45725"/>
                </a:tc>
                <a:tc>
                  <a:txBody>
                    <a:bodyPr/>
                    <a:lstStyle/>
                    <a:p>
                      <a:r>
                        <a:rPr lang="en-GB" sz="1800" dirty="0" smtClean="0">
                          <a:latin typeface="Comic Sans MS" panose="030F0702030302020204" pitchFamily="66" charset="0"/>
                        </a:rPr>
                        <a:t>Look/watch</a:t>
                      </a:r>
                      <a:endParaRPr lang="en-GB" sz="1800" dirty="0">
                        <a:latin typeface="Comic Sans MS" panose="030F0702030302020204" pitchFamily="66" charset="0"/>
                      </a:endParaRPr>
                    </a:p>
                  </a:txBody>
                  <a:tcPr marL="91442" marR="91442" marT="45725" marB="45725"/>
                </a:tc>
              </a:tr>
              <a:tr h="577170">
                <a:tc>
                  <a:txBody>
                    <a:bodyPr/>
                    <a:lstStyle/>
                    <a:p>
                      <a:r>
                        <a:rPr lang="en-GB" sz="1800" dirty="0" err="1" smtClean="0">
                          <a:latin typeface="Comic Sans MS" panose="030F0702030302020204" pitchFamily="66" charset="0"/>
                        </a:rPr>
                        <a:t>Mettez-vous</a:t>
                      </a:r>
                      <a:r>
                        <a:rPr lang="en-GB" sz="1800" baseline="0" dirty="0" smtClean="0">
                          <a:latin typeface="Comic Sans MS" panose="030F0702030302020204" pitchFamily="66" charset="0"/>
                        </a:rPr>
                        <a:t> </a:t>
                      </a:r>
                      <a:r>
                        <a:rPr lang="en-GB" sz="1800" baseline="0" dirty="0" err="1" smtClean="0">
                          <a:latin typeface="Comic Sans MS" panose="030F0702030302020204" pitchFamily="66" charset="0"/>
                        </a:rPr>
                        <a:t>en</a:t>
                      </a:r>
                      <a:r>
                        <a:rPr lang="en-GB" sz="1800" baseline="0" dirty="0" smtClean="0">
                          <a:latin typeface="Comic Sans MS" panose="030F0702030302020204" pitchFamily="66" charset="0"/>
                        </a:rPr>
                        <a:t> </a:t>
                      </a:r>
                      <a:r>
                        <a:rPr lang="en-GB" sz="1800" baseline="0" dirty="0" err="1" smtClean="0">
                          <a:latin typeface="Comic Sans MS" panose="030F0702030302020204" pitchFamily="66" charset="0"/>
                        </a:rPr>
                        <a:t>ligne</a:t>
                      </a:r>
                      <a:endParaRPr lang="en-GB" sz="1800" dirty="0">
                        <a:latin typeface="Comic Sans MS" panose="030F0702030302020204" pitchFamily="66" charset="0"/>
                      </a:endParaRPr>
                    </a:p>
                  </a:txBody>
                  <a:tcPr marL="91442" marR="91442" marT="45725" marB="45725"/>
                </a:tc>
                <a:tc>
                  <a:txBody>
                    <a:bodyPr/>
                    <a:lstStyle/>
                    <a:p>
                      <a:r>
                        <a:rPr lang="en-GB" sz="1800" dirty="0" smtClean="0">
                          <a:latin typeface="Comic Sans MS" panose="030F0702030302020204" pitchFamily="66" charset="0"/>
                        </a:rPr>
                        <a:t>Mets-</a:t>
                      </a:r>
                      <a:r>
                        <a:rPr lang="en-GB" sz="1800" dirty="0" err="1" smtClean="0">
                          <a:latin typeface="Comic Sans MS" panose="030F0702030302020204" pitchFamily="66" charset="0"/>
                        </a:rPr>
                        <a:t>toi</a:t>
                      </a:r>
                      <a:r>
                        <a:rPr lang="en-GB" sz="1800" dirty="0" smtClean="0">
                          <a:latin typeface="Comic Sans MS" panose="030F0702030302020204" pitchFamily="66" charset="0"/>
                        </a:rPr>
                        <a:t> </a:t>
                      </a:r>
                      <a:r>
                        <a:rPr lang="en-GB" sz="1800" dirty="0" err="1" smtClean="0">
                          <a:latin typeface="Comic Sans MS" panose="030F0702030302020204" pitchFamily="66" charset="0"/>
                        </a:rPr>
                        <a:t>en</a:t>
                      </a:r>
                      <a:r>
                        <a:rPr lang="en-GB" sz="1800" dirty="0" smtClean="0">
                          <a:latin typeface="Comic Sans MS" panose="030F0702030302020204" pitchFamily="66" charset="0"/>
                        </a:rPr>
                        <a:t> </a:t>
                      </a:r>
                      <a:r>
                        <a:rPr lang="en-GB" sz="1800" dirty="0" err="1" smtClean="0">
                          <a:latin typeface="Comic Sans MS" panose="030F0702030302020204" pitchFamily="66" charset="0"/>
                        </a:rPr>
                        <a:t>ligne</a:t>
                      </a:r>
                      <a:r>
                        <a:rPr lang="en-GB" sz="1800" baseline="0" dirty="0" smtClean="0">
                          <a:latin typeface="Comic Sans MS" panose="030F0702030302020204" pitchFamily="66" charset="0"/>
                        </a:rPr>
                        <a:t> </a:t>
                      </a:r>
                      <a:endParaRPr lang="en-GB" sz="1800" dirty="0">
                        <a:latin typeface="Comic Sans MS" panose="030F0702030302020204" pitchFamily="66" charset="0"/>
                      </a:endParaRPr>
                    </a:p>
                  </a:txBody>
                  <a:tcPr marL="91442" marR="91442" marT="45725" marB="45725"/>
                </a:tc>
                <a:tc>
                  <a:txBody>
                    <a:bodyPr/>
                    <a:lstStyle/>
                    <a:p>
                      <a:r>
                        <a:rPr lang="en-GB" sz="1800" dirty="0" smtClean="0">
                          <a:latin typeface="Comic Sans MS" panose="030F0702030302020204" pitchFamily="66" charset="0"/>
                        </a:rPr>
                        <a:t>Line</a:t>
                      </a:r>
                      <a:r>
                        <a:rPr lang="en-GB" sz="1800" baseline="0" dirty="0" smtClean="0">
                          <a:latin typeface="Comic Sans MS" panose="030F0702030302020204" pitchFamily="66" charset="0"/>
                        </a:rPr>
                        <a:t> up </a:t>
                      </a:r>
                      <a:endParaRPr lang="en-GB" sz="1800" dirty="0">
                        <a:latin typeface="Comic Sans MS" panose="030F0702030302020204" pitchFamily="66" charset="0"/>
                      </a:endParaRPr>
                    </a:p>
                  </a:txBody>
                  <a:tcPr marL="91442" marR="91442" marT="45725" marB="45725"/>
                </a:tc>
              </a:tr>
              <a:tr h="577170">
                <a:tc>
                  <a:txBody>
                    <a:bodyPr/>
                    <a:lstStyle/>
                    <a:p>
                      <a:r>
                        <a:rPr lang="en-GB" sz="1800" dirty="0" err="1" smtClean="0">
                          <a:latin typeface="Comic Sans MS" panose="030F0702030302020204" pitchFamily="66" charset="0"/>
                        </a:rPr>
                        <a:t>Asseyez</a:t>
                      </a:r>
                      <a:r>
                        <a:rPr lang="en-GB" sz="1800" baseline="0" dirty="0" err="1" smtClean="0">
                          <a:latin typeface="Comic Sans MS" panose="030F0702030302020204" pitchFamily="66" charset="0"/>
                        </a:rPr>
                        <a:t>-vous</a:t>
                      </a:r>
                      <a:endParaRPr lang="en-GB" sz="1800" dirty="0">
                        <a:latin typeface="Comic Sans MS" panose="030F0702030302020204" pitchFamily="66" charset="0"/>
                      </a:endParaRPr>
                    </a:p>
                  </a:txBody>
                  <a:tcPr marL="91442" marR="91442" marT="45725" marB="45725"/>
                </a:tc>
                <a:tc>
                  <a:txBody>
                    <a:bodyPr/>
                    <a:lstStyle/>
                    <a:p>
                      <a:r>
                        <a:rPr lang="en-GB" sz="1800" dirty="0" err="1" smtClean="0">
                          <a:latin typeface="Comic Sans MS" panose="030F0702030302020204" pitchFamily="66" charset="0"/>
                        </a:rPr>
                        <a:t>Assieds-toi</a:t>
                      </a:r>
                      <a:endParaRPr lang="en-GB" sz="1800" dirty="0">
                        <a:latin typeface="Comic Sans MS" panose="030F0702030302020204" pitchFamily="66" charset="0"/>
                      </a:endParaRPr>
                    </a:p>
                  </a:txBody>
                  <a:tcPr marL="91442" marR="91442" marT="45725" marB="45725"/>
                </a:tc>
                <a:tc>
                  <a:txBody>
                    <a:bodyPr/>
                    <a:lstStyle/>
                    <a:p>
                      <a:r>
                        <a:rPr lang="en-GB" sz="1800" dirty="0" smtClean="0">
                          <a:latin typeface="Comic Sans MS" panose="030F0702030302020204" pitchFamily="66" charset="0"/>
                        </a:rPr>
                        <a:t>Sit down</a:t>
                      </a:r>
                      <a:r>
                        <a:rPr lang="en-GB" sz="1800" baseline="0" dirty="0" smtClean="0">
                          <a:latin typeface="Comic Sans MS" panose="030F0702030302020204" pitchFamily="66" charset="0"/>
                        </a:rPr>
                        <a:t> </a:t>
                      </a:r>
                      <a:endParaRPr lang="en-GB" sz="1800" dirty="0">
                        <a:latin typeface="Comic Sans MS" panose="030F0702030302020204" pitchFamily="66" charset="0"/>
                      </a:endParaRPr>
                    </a:p>
                  </a:txBody>
                  <a:tcPr marL="91442" marR="91442" marT="45725" marB="45725"/>
                </a:tc>
              </a:tr>
              <a:tr h="577170">
                <a:tc>
                  <a:txBody>
                    <a:bodyPr/>
                    <a:lstStyle/>
                    <a:p>
                      <a:r>
                        <a:rPr lang="en-GB" sz="1800" dirty="0" err="1" smtClean="0">
                          <a:latin typeface="Comic Sans MS" panose="030F0702030302020204" pitchFamily="66" charset="0"/>
                        </a:rPr>
                        <a:t>Levez</a:t>
                      </a:r>
                      <a:r>
                        <a:rPr lang="en-GB" sz="1800" baseline="0" dirty="0" err="1" smtClean="0">
                          <a:latin typeface="Comic Sans MS" panose="030F0702030302020204" pitchFamily="66" charset="0"/>
                        </a:rPr>
                        <a:t>-vous</a:t>
                      </a:r>
                      <a:r>
                        <a:rPr lang="en-GB" sz="1800" baseline="0" dirty="0" smtClean="0">
                          <a:latin typeface="Comic Sans MS" panose="030F0702030302020204" pitchFamily="66" charset="0"/>
                        </a:rPr>
                        <a:t> </a:t>
                      </a:r>
                      <a:endParaRPr lang="en-GB" sz="1800" dirty="0">
                        <a:latin typeface="Comic Sans MS" panose="030F0702030302020204" pitchFamily="66" charset="0"/>
                      </a:endParaRPr>
                    </a:p>
                  </a:txBody>
                  <a:tcPr marL="91442" marR="91442" marT="45725" marB="45725"/>
                </a:tc>
                <a:tc>
                  <a:txBody>
                    <a:bodyPr/>
                    <a:lstStyle/>
                    <a:p>
                      <a:r>
                        <a:rPr lang="en-GB" sz="1800" dirty="0" err="1" smtClean="0">
                          <a:latin typeface="Comic Sans MS" panose="030F0702030302020204" pitchFamily="66" charset="0"/>
                        </a:rPr>
                        <a:t>Lève-toi</a:t>
                      </a:r>
                      <a:endParaRPr lang="en-GB" sz="1800" dirty="0">
                        <a:latin typeface="Comic Sans MS" panose="030F0702030302020204" pitchFamily="66" charset="0"/>
                      </a:endParaRPr>
                    </a:p>
                  </a:txBody>
                  <a:tcPr marL="91442" marR="91442" marT="45725" marB="45725"/>
                </a:tc>
                <a:tc>
                  <a:txBody>
                    <a:bodyPr/>
                    <a:lstStyle/>
                    <a:p>
                      <a:r>
                        <a:rPr lang="en-GB" sz="1800" dirty="0" smtClean="0">
                          <a:latin typeface="Comic Sans MS" panose="030F0702030302020204" pitchFamily="66" charset="0"/>
                        </a:rPr>
                        <a:t>Stand</a:t>
                      </a:r>
                      <a:r>
                        <a:rPr lang="en-GB" sz="1800" baseline="0" dirty="0" smtClean="0">
                          <a:latin typeface="Comic Sans MS" panose="030F0702030302020204" pitchFamily="66" charset="0"/>
                        </a:rPr>
                        <a:t> up </a:t>
                      </a:r>
                      <a:endParaRPr lang="en-GB" sz="1800" dirty="0">
                        <a:latin typeface="Comic Sans MS" panose="030F0702030302020204" pitchFamily="66" charset="0"/>
                      </a:endParaRPr>
                    </a:p>
                  </a:txBody>
                  <a:tcPr marL="91442" marR="91442" marT="45725" marB="45725"/>
                </a:tc>
              </a:tr>
              <a:tr h="577170">
                <a:tc>
                  <a:txBody>
                    <a:bodyPr/>
                    <a:lstStyle/>
                    <a:p>
                      <a:r>
                        <a:rPr lang="en-GB" sz="1800" dirty="0" err="1" smtClean="0">
                          <a:latin typeface="Comic Sans MS" panose="030F0702030302020204" pitchFamily="66" charset="0"/>
                        </a:rPr>
                        <a:t>Levez</a:t>
                      </a:r>
                      <a:r>
                        <a:rPr lang="en-GB" sz="1800" baseline="0" dirty="0" smtClean="0">
                          <a:latin typeface="Comic Sans MS" panose="030F0702030302020204" pitchFamily="66" charset="0"/>
                        </a:rPr>
                        <a:t> la main </a:t>
                      </a:r>
                      <a:endParaRPr lang="en-GB" sz="1800" dirty="0">
                        <a:latin typeface="Comic Sans MS" panose="030F0702030302020204" pitchFamily="66" charset="0"/>
                      </a:endParaRPr>
                    </a:p>
                  </a:txBody>
                  <a:tcPr marL="91442" marR="91442" marT="45725" marB="45725"/>
                </a:tc>
                <a:tc>
                  <a:txBody>
                    <a:bodyPr/>
                    <a:lstStyle/>
                    <a:p>
                      <a:r>
                        <a:rPr lang="en-GB" sz="1800" dirty="0" err="1" smtClean="0">
                          <a:latin typeface="Comic Sans MS" panose="030F0702030302020204" pitchFamily="66" charset="0"/>
                        </a:rPr>
                        <a:t>Lève</a:t>
                      </a:r>
                      <a:r>
                        <a:rPr lang="en-GB" sz="1800" dirty="0" smtClean="0">
                          <a:latin typeface="Comic Sans MS" panose="030F0702030302020204" pitchFamily="66" charset="0"/>
                        </a:rPr>
                        <a:t> la main </a:t>
                      </a:r>
                      <a:endParaRPr lang="en-GB" sz="1800" dirty="0">
                        <a:latin typeface="Comic Sans MS" panose="030F0702030302020204" pitchFamily="66" charset="0"/>
                      </a:endParaRPr>
                    </a:p>
                  </a:txBody>
                  <a:tcPr marL="91442" marR="91442" marT="45725" marB="45725"/>
                </a:tc>
                <a:tc>
                  <a:txBody>
                    <a:bodyPr/>
                    <a:lstStyle/>
                    <a:p>
                      <a:r>
                        <a:rPr lang="en-GB" sz="1800" dirty="0" smtClean="0">
                          <a:latin typeface="Comic Sans MS" panose="030F0702030302020204" pitchFamily="66" charset="0"/>
                        </a:rPr>
                        <a:t>Put your</a:t>
                      </a:r>
                      <a:r>
                        <a:rPr lang="en-GB" sz="1800" baseline="0" dirty="0" smtClean="0">
                          <a:latin typeface="Comic Sans MS" panose="030F0702030302020204" pitchFamily="66" charset="0"/>
                        </a:rPr>
                        <a:t> h</a:t>
                      </a:r>
                      <a:r>
                        <a:rPr lang="en-GB" sz="1800" dirty="0" smtClean="0">
                          <a:latin typeface="Comic Sans MS" panose="030F0702030302020204" pitchFamily="66" charset="0"/>
                        </a:rPr>
                        <a:t>and(s) up </a:t>
                      </a:r>
                      <a:endParaRPr lang="en-GB" sz="1800" dirty="0">
                        <a:latin typeface="Comic Sans MS" panose="030F0702030302020204" pitchFamily="66" charset="0"/>
                      </a:endParaRPr>
                    </a:p>
                  </a:txBody>
                  <a:tcPr marL="91442" marR="91442" marT="45725" marB="45725"/>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ltLang="en-US" b="1" dirty="0" err="1" smtClean="0">
                <a:latin typeface="Comic Sans MS" panose="030F0702030302020204" pitchFamily="66" charset="0"/>
              </a:rPr>
              <a:t>Assieds-toi</a:t>
            </a:r>
            <a:r>
              <a:rPr lang="en-GB" altLang="en-US" b="1" dirty="0" smtClean="0">
                <a:latin typeface="Comic Sans MS" panose="030F0702030302020204" pitchFamily="66" charset="0"/>
              </a:rPr>
              <a:t> </a:t>
            </a:r>
            <a:r>
              <a:rPr lang="en-GB" altLang="en-US" b="1" dirty="0" err="1" smtClean="0">
                <a:latin typeface="Comic Sans MS" panose="030F0702030302020204" pitchFamily="66" charset="0"/>
              </a:rPr>
              <a:t>ou</a:t>
            </a:r>
            <a:r>
              <a:rPr lang="en-GB" altLang="en-US" b="1" dirty="0" smtClean="0">
                <a:latin typeface="Comic Sans MS" panose="030F0702030302020204" pitchFamily="66" charset="0"/>
              </a:rPr>
              <a:t> </a:t>
            </a:r>
            <a:r>
              <a:rPr lang="en-GB" altLang="en-US" b="1" dirty="0" err="1" smtClean="0">
                <a:latin typeface="Comic Sans MS" panose="030F0702030302020204" pitchFamily="66" charset="0"/>
              </a:rPr>
              <a:t>asseyez-vous</a:t>
            </a:r>
            <a:r>
              <a:rPr lang="en-GB" altLang="en-US" b="1" dirty="0" smtClean="0">
                <a:latin typeface="Comic Sans MS" panose="030F0702030302020204" pitchFamily="66" charset="0"/>
              </a:rPr>
              <a:t>? </a:t>
            </a:r>
          </a:p>
        </p:txBody>
      </p:sp>
      <p:pic>
        <p:nvPicPr>
          <p:cNvPr id="69635"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52625" y="1700213"/>
            <a:ext cx="5238750" cy="4830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539552" y="109061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3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GB" altLang="en-US" b="1" dirty="0" err="1" smtClean="0">
                <a:latin typeface="Comic Sans MS" panose="030F0702030302020204" pitchFamily="66" charset="0"/>
              </a:rPr>
              <a:t>Oui</a:t>
            </a:r>
            <a:r>
              <a:rPr lang="en-GB" altLang="en-US" b="1" dirty="0" smtClean="0">
                <a:latin typeface="Comic Sans MS" panose="030F0702030302020204" pitchFamily="66" charset="0"/>
              </a:rPr>
              <a:t>! </a:t>
            </a:r>
            <a:r>
              <a:rPr lang="en-GB" altLang="en-US" b="1" dirty="0" err="1" smtClean="0">
                <a:latin typeface="Comic Sans MS" panose="030F0702030302020204" pitchFamily="66" charset="0"/>
              </a:rPr>
              <a:t>Assieds-toi</a:t>
            </a:r>
            <a:r>
              <a:rPr lang="en-GB" altLang="en-US" b="1" dirty="0" smtClean="0">
                <a:latin typeface="Comic Sans MS" panose="030F0702030302020204" pitchFamily="66" charset="0"/>
              </a:rPr>
              <a:t>!</a:t>
            </a:r>
          </a:p>
        </p:txBody>
      </p:sp>
      <p:pic>
        <p:nvPicPr>
          <p:cNvPr id="70659"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52625" y="1700213"/>
            <a:ext cx="5238750" cy="4830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763688" y="155679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GB" altLang="en-US" b="1" dirty="0" err="1" smtClean="0">
                <a:latin typeface="Comic Sans MS" panose="030F0702030302020204" pitchFamily="66" charset="0"/>
              </a:rPr>
              <a:t>Assieds-toi</a:t>
            </a:r>
            <a:r>
              <a:rPr lang="en-GB" altLang="en-US" sz="5400" dirty="0" smtClean="0"/>
              <a:t> </a:t>
            </a:r>
            <a:r>
              <a:rPr lang="en-GB" altLang="en-US" b="1" dirty="0" err="1" smtClean="0">
                <a:latin typeface="Comic Sans MS" panose="030F0702030302020204" pitchFamily="66" charset="0"/>
              </a:rPr>
              <a:t>ou</a:t>
            </a:r>
            <a:r>
              <a:rPr lang="en-GB" altLang="en-US" b="1" dirty="0" smtClean="0">
                <a:latin typeface="Comic Sans MS" panose="030F0702030302020204" pitchFamily="66" charset="0"/>
              </a:rPr>
              <a:t> </a:t>
            </a:r>
            <a:r>
              <a:rPr lang="en-GB" altLang="en-US" b="1" dirty="0" err="1" smtClean="0">
                <a:latin typeface="Comic Sans MS" panose="030F0702030302020204" pitchFamily="66" charset="0"/>
              </a:rPr>
              <a:t>asseyez-vous</a:t>
            </a:r>
            <a:r>
              <a:rPr lang="en-GB" altLang="en-US" b="1" dirty="0" smtClean="0">
                <a:latin typeface="Comic Sans MS" panose="030F0702030302020204" pitchFamily="66" charset="0"/>
              </a:rPr>
              <a:t>? </a:t>
            </a:r>
          </a:p>
        </p:txBody>
      </p:sp>
      <p:pic>
        <p:nvPicPr>
          <p:cNvPr id="71683"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913" y="1773238"/>
            <a:ext cx="6219825" cy="419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539552" y="109061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GB" altLang="en-US" b="1" smtClean="0">
                <a:latin typeface="Comic Sans MS" panose="030F0702030302020204" pitchFamily="66" charset="0"/>
              </a:rPr>
              <a:t>Oui! Asseyez-vous!</a:t>
            </a:r>
          </a:p>
        </p:txBody>
      </p:sp>
      <p:pic>
        <p:nvPicPr>
          <p:cNvPr id="72707"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913" y="1773238"/>
            <a:ext cx="6219825" cy="419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027113" y="119666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6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b="1" dirty="0" err="1" smtClean="0">
                <a:latin typeface="Comic Sans MS" panose="030F0702030302020204" pitchFamily="66" charset="0"/>
              </a:rPr>
              <a:t>Assieds-toi</a:t>
            </a:r>
            <a:r>
              <a:rPr lang="en-GB" altLang="en-US" b="1" dirty="0" smtClean="0">
                <a:latin typeface="Comic Sans MS" panose="030F0702030302020204" pitchFamily="66" charset="0"/>
              </a:rPr>
              <a:t> </a:t>
            </a:r>
            <a:r>
              <a:rPr lang="en-GB" altLang="en-US" b="1" dirty="0" err="1" smtClean="0">
                <a:latin typeface="Comic Sans MS" panose="030F0702030302020204" pitchFamily="66" charset="0"/>
              </a:rPr>
              <a:t>ou</a:t>
            </a:r>
            <a:r>
              <a:rPr lang="en-GB" altLang="en-US" b="1" dirty="0" smtClean="0">
                <a:latin typeface="Comic Sans MS" panose="030F0702030302020204" pitchFamily="66" charset="0"/>
              </a:rPr>
              <a:t> </a:t>
            </a:r>
            <a:r>
              <a:rPr lang="en-GB" altLang="en-US" b="1" dirty="0" err="1" smtClean="0">
                <a:latin typeface="Comic Sans MS" panose="030F0702030302020204" pitchFamily="66" charset="0"/>
              </a:rPr>
              <a:t>asseyez-vous</a:t>
            </a:r>
            <a:r>
              <a:rPr lang="en-GB" altLang="en-US" b="1" dirty="0" smtClean="0">
                <a:latin typeface="Comic Sans MS" panose="030F0702030302020204" pitchFamily="66" charset="0"/>
              </a:rPr>
              <a:t>? </a:t>
            </a:r>
          </a:p>
        </p:txBody>
      </p:sp>
      <p:pic>
        <p:nvPicPr>
          <p:cNvPr id="73731"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43213" y="1557338"/>
            <a:ext cx="3078162"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539552" y="109061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GB" altLang="en-US" b="1" dirty="0" err="1" smtClean="0">
                <a:latin typeface="Comic Sans MS" panose="030F0702030302020204" pitchFamily="66" charset="0"/>
              </a:rPr>
              <a:t>Assieds-toi</a:t>
            </a:r>
            <a:r>
              <a:rPr lang="en-GB" altLang="en-US" sz="5400" dirty="0" smtClean="0">
                <a:latin typeface="Comic Sans MS" panose="030F0702030302020204" pitchFamily="66" charset="0"/>
              </a:rPr>
              <a:t>!</a:t>
            </a:r>
            <a:r>
              <a:rPr lang="en-GB" altLang="en-US" sz="5400" dirty="0" smtClean="0"/>
              <a:t> </a:t>
            </a:r>
            <a:r>
              <a:rPr lang="en-GB" altLang="en-US" b="1" dirty="0" smtClean="0">
                <a:latin typeface="Comic Sans MS" panose="030F0702030302020204" pitchFamily="66" charset="0"/>
              </a:rPr>
              <a:t>Bien </a:t>
            </a:r>
            <a:r>
              <a:rPr lang="en-GB" altLang="en-US" b="1" dirty="0" err="1" smtClean="0">
                <a:latin typeface="Comic Sans MS" panose="030F0702030302020204" pitchFamily="66" charset="0"/>
              </a:rPr>
              <a:t>sûr</a:t>
            </a:r>
            <a:r>
              <a:rPr lang="en-GB" altLang="en-US" b="1" dirty="0" smtClean="0">
                <a:latin typeface="Comic Sans MS" panose="030F0702030302020204" pitchFamily="66" charset="0"/>
              </a:rPr>
              <a:t>! </a:t>
            </a:r>
            <a:r>
              <a:rPr lang="en-GB" altLang="en-US" b="1" dirty="0" smtClean="0">
                <a:latin typeface="Comic Sans MS" panose="030F0702030302020204" pitchFamily="66" charset="0"/>
                <a:sym typeface="Wingdings" panose="05000000000000000000" pitchFamily="2" charset="2"/>
              </a:rPr>
              <a:t> </a:t>
            </a:r>
            <a:endParaRPr lang="en-GB" altLang="en-US" b="1" dirty="0" smtClean="0">
              <a:latin typeface="Comic Sans MS" panose="030F0702030302020204" pitchFamily="66" charset="0"/>
            </a:endParaRPr>
          </a:p>
        </p:txBody>
      </p:sp>
      <p:pic>
        <p:nvPicPr>
          <p:cNvPr id="74755" name="Picture 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43213" y="1557338"/>
            <a:ext cx="3078162"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611560" y="125253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GB" altLang="en-US" b="1" dirty="0" err="1" smtClean="0">
                <a:latin typeface="Comic Sans MS" panose="030F0702030302020204" pitchFamily="66" charset="0"/>
              </a:rPr>
              <a:t>Assieds-toi</a:t>
            </a:r>
            <a:r>
              <a:rPr lang="en-GB" altLang="en-US" b="1" dirty="0" smtClean="0">
                <a:latin typeface="Comic Sans MS" panose="030F0702030302020204" pitchFamily="66" charset="0"/>
              </a:rPr>
              <a:t> </a:t>
            </a:r>
            <a:r>
              <a:rPr lang="en-GB" altLang="en-US" b="1" dirty="0" err="1" smtClean="0">
                <a:latin typeface="Comic Sans MS" panose="030F0702030302020204" pitchFamily="66" charset="0"/>
              </a:rPr>
              <a:t>ou</a:t>
            </a:r>
            <a:r>
              <a:rPr lang="en-GB" altLang="en-US" b="1" dirty="0" smtClean="0">
                <a:latin typeface="Comic Sans MS" panose="030F0702030302020204" pitchFamily="66" charset="0"/>
              </a:rPr>
              <a:t> </a:t>
            </a:r>
            <a:r>
              <a:rPr lang="en-GB" altLang="en-US" b="1" dirty="0" err="1" smtClean="0">
                <a:latin typeface="Comic Sans MS" panose="030F0702030302020204" pitchFamily="66" charset="0"/>
              </a:rPr>
              <a:t>asseyez-vous</a:t>
            </a:r>
            <a:r>
              <a:rPr lang="en-GB" altLang="en-US" b="1" dirty="0" smtClean="0">
                <a:latin typeface="Comic Sans MS" panose="030F0702030302020204" pitchFamily="66" charset="0"/>
              </a:rPr>
              <a:t>? </a:t>
            </a:r>
          </a:p>
        </p:txBody>
      </p:sp>
      <p:pic>
        <p:nvPicPr>
          <p:cNvPr id="76803"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1050" y="1700213"/>
            <a:ext cx="4706938" cy="5002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539552" y="109061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GB" altLang="en-US" b="1" dirty="0" err="1" smtClean="0">
                <a:latin typeface="Comic Sans MS" panose="030F0702030302020204" pitchFamily="66" charset="0"/>
              </a:rPr>
              <a:t>Oui</a:t>
            </a:r>
            <a:r>
              <a:rPr lang="en-GB" altLang="en-US" b="1" dirty="0" smtClean="0">
                <a:latin typeface="Comic Sans MS" panose="030F0702030302020204" pitchFamily="66" charset="0"/>
              </a:rPr>
              <a:t>! Super! </a:t>
            </a:r>
            <a:r>
              <a:rPr lang="en-GB" altLang="en-US" b="1" dirty="0" err="1" smtClean="0">
                <a:latin typeface="Comic Sans MS" panose="030F0702030302020204" pitchFamily="66" charset="0"/>
              </a:rPr>
              <a:t>Assieds-toi</a:t>
            </a:r>
            <a:r>
              <a:rPr lang="en-GB" altLang="en-US" sz="5400" dirty="0" smtClean="0">
                <a:latin typeface="Comic Sans MS" panose="030F0702030302020204" pitchFamily="66" charset="0"/>
              </a:rPr>
              <a:t>!</a:t>
            </a:r>
            <a:endParaRPr lang="en-GB" altLang="en-US" b="1" dirty="0" smtClean="0">
              <a:latin typeface="Comic Sans MS" panose="030F0702030302020204" pitchFamily="66" charset="0"/>
            </a:endParaRPr>
          </a:p>
        </p:txBody>
      </p:sp>
      <p:pic>
        <p:nvPicPr>
          <p:cNvPr id="77827"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1050" y="1700213"/>
            <a:ext cx="4706938" cy="5002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187624" y="155679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GB" altLang="en-US" b="1" dirty="0" err="1" smtClean="0">
                <a:latin typeface="Comic Sans MS" panose="030F0702030302020204" pitchFamily="66" charset="0"/>
              </a:rPr>
              <a:t>Assieds-toi</a:t>
            </a:r>
            <a:r>
              <a:rPr lang="en-GB" altLang="en-US" sz="5400" dirty="0" smtClean="0"/>
              <a:t> </a:t>
            </a:r>
            <a:r>
              <a:rPr lang="en-GB" altLang="en-US" b="1" dirty="0" err="1" smtClean="0">
                <a:latin typeface="Comic Sans MS" panose="030F0702030302020204" pitchFamily="66" charset="0"/>
              </a:rPr>
              <a:t>ou</a:t>
            </a:r>
            <a:r>
              <a:rPr lang="en-GB" altLang="en-US" b="1" dirty="0" smtClean="0">
                <a:latin typeface="Comic Sans MS" panose="030F0702030302020204" pitchFamily="66" charset="0"/>
              </a:rPr>
              <a:t> </a:t>
            </a:r>
            <a:r>
              <a:rPr lang="en-GB" altLang="en-US" b="1" dirty="0" err="1" smtClean="0">
                <a:latin typeface="Comic Sans MS" panose="030F0702030302020204" pitchFamily="66" charset="0"/>
              </a:rPr>
              <a:t>asseyez-vous</a:t>
            </a:r>
            <a:r>
              <a:rPr lang="en-GB" altLang="en-US" b="1" dirty="0" smtClean="0">
                <a:latin typeface="Comic Sans MS" panose="030F0702030302020204" pitchFamily="66" charset="0"/>
              </a:rPr>
              <a:t>? </a:t>
            </a:r>
          </a:p>
        </p:txBody>
      </p:sp>
      <p:pic>
        <p:nvPicPr>
          <p:cNvPr id="78851"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9450" y="1989138"/>
            <a:ext cx="7785100" cy="423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539552" y="109061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GB" altLang="en-US" b="1" smtClean="0">
                <a:latin typeface="Comic Sans MS" panose="030F0702030302020204" pitchFamily="66" charset="0"/>
              </a:rPr>
              <a:t>Bravo! Asseyez-vous! </a:t>
            </a:r>
          </a:p>
        </p:txBody>
      </p:sp>
      <p:pic>
        <p:nvPicPr>
          <p:cNvPr id="79875"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9450" y="1989138"/>
            <a:ext cx="7785100" cy="423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5" y="115888"/>
            <a:ext cx="8567738" cy="1398587"/>
          </a:xfrm>
        </p:spPr>
        <p:txBody>
          <a:bodyPr/>
          <a:lstStyle/>
          <a:p>
            <a:pPr eaLnBrk="1" hangingPunct="1"/>
            <a:r>
              <a:rPr lang="en-GB" altLang="en-US" sz="6200" smtClean="0">
                <a:latin typeface="Comic Sans MS" panose="030F0702030302020204" pitchFamily="66" charset="0"/>
              </a:rPr>
              <a:t>Ecoutez </a:t>
            </a:r>
          </a:p>
        </p:txBody>
      </p:sp>
      <p:pic>
        <p:nvPicPr>
          <p:cNvPr id="9219"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54575" y="1689100"/>
            <a:ext cx="4265613" cy="333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468313" y="5087938"/>
            <a:ext cx="8229600" cy="1398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6200">
                <a:latin typeface="Comic Sans MS" panose="030F0702030302020204" pitchFamily="66" charset="0"/>
              </a:rPr>
              <a:t>s’il vous plaît!</a:t>
            </a:r>
          </a:p>
        </p:txBody>
      </p:sp>
      <p:pic>
        <p:nvPicPr>
          <p:cNvPr id="9222"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0825" y="1663700"/>
            <a:ext cx="4195763" cy="327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557"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4"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68313" y="115888"/>
            <a:ext cx="8229600" cy="1143000"/>
          </a:xfrm>
        </p:spPr>
        <p:txBody>
          <a:bodyPr/>
          <a:lstStyle/>
          <a:p>
            <a:r>
              <a:rPr lang="en-GB" altLang="en-US" smtClean="0">
                <a:latin typeface="Comic Sans MS" panose="030F0702030302020204" pitchFamily="66" charset="0"/>
              </a:rPr>
              <a:t>C’est quelle phrase? </a:t>
            </a:r>
          </a:p>
        </p:txBody>
      </p:sp>
      <p:pic>
        <p:nvPicPr>
          <p:cNvPr id="80899"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84438" y="1277938"/>
            <a:ext cx="1543050" cy="167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0" name="TextBox 2"/>
          <p:cNvSpPr txBox="1">
            <a:spLocks noChangeArrowheads="1"/>
          </p:cNvSpPr>
          <p:nvPr/>
        </p:nvSpPr>
        <p:spPr bwMode="auto">
          <a:xfrm>
            <a:off x="250825" y="1531938"/>
            <a:ext cx="3097213"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GB" altLang="en-US" sz="3500">
                <a:latin typeface="Comic Sans MS" panose="030F0702030302020204" pitchFamily="66" charset="0"/>
              </a:rPr>
              <a:t>Regardez          </a:t>
            </a:r>
            <a:br>
              <a:rPr lang="en-GB" altLang="en-US" sz="3500">
                <a:latin typeface="Comic Sans MS" panose="030F0702030302020204" pitchFamily="66" charset="0"/>
              </a:rPr>
            </a:br>
            <a:endParaRPr lang="en-GB" altLang="en-US" sz="3500"/>
          </a:p>
        </p:txBody>
      </p:sp>
      <p:sp>
        <p:nvSpPr>
          <p:cNvPr id="80901" name="TextBox 6"/>
          <p:cNvSpPr txBox="1">
            <a:spLocks noChangeArrowheads="1"/>
          </p:cNvSpPr>
          <p:nvPr/>
        </p:nvSpPr>
        <p:spPr bwMode="auto">
          <a:xfrm>
            <a:off x="4579938" y="1427163"/>
            <a:ext cx="3097212"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3500">
                <a:latin typeface="Comic Sans MS" panose="030F0702030302020204" pitchFamily="66" charset="0"/>
              </a:rPr>
              <a:t>les photos          </a:t>
            </a:r>
            <a:br>
              <a:rPr lang="en-GB" altLang="en-US" sz="3500">
                <a:latin typeface="Comic Sans MS" panose="030F0702030302020204" pitchFamily="66" charset="0"/>
              </a:rPr>
            </a:br>
            <a:endParaRPr lang="en-GB" altLang="en-US" sz="3500"/>
          </a:p>
        </p:txBody>
      </p:sp>
      <p:sp>
        <p:nvSpPr>
          <p:cNvPr id="80902" name="TextBox 10"/>
          <p:cNvSpPr txBox="1">
            <a:spLocks noChangeArrowheads="1"/>
          </p:cNvSpPr>
          <p:nvPr/>
        </p:nvSpPr>
        <p:spPr bwMode="auto">
          <a:xfrm>
            <a:off x="279400" y="3124200"/>
            <a:ext cx="3097213"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GB" altLang="en-US" sz="3500">
                <a:latin typeface="Comic Sans MS" panose="030F0702030302020204" pitchFamily="66" charset="0"/>
              </a:rPr>
              <a:t>et          </a:t>
            </a:r>
            <a:br>
              <a:rPr lang="en-GB" altLang="en-US" sz="3500">
                <a:latin typeface="Comic Sans MS" panose="030F0702030302020204" pitchFamily="66" charset="0"/>
              </a:rPr>
            </a:br>
            <a:endParaRPr lang="en-GB" altLang="en-US" sz="3500"/>
          </a:p>
        </p:txBody>
      </p:sp>
      <p:pic>
        <p:nvPicPr>
          <p:cNvPr id="80903" name="Picture 1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71550" y="2871788"/>
            <a:ext cx="1020763" cy="1020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4" name="TextBox 8"/>
          <p:cNvSpPr txBox="1">
            <a:spLocks noChangeArrowheads="1"/>
          </p:cNvSpPr>
          <p:nvPr/>
        </p:nvSpPr>
        <p:spPr bwMode="auto">
          <a:xfrm>
            <a:off x="4427538" y="2871788"/>
            <a:ext cx="3097212"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GB" altLang="en-US" sz="3500">
                <a:latin typeface="Comic Sans MS" panose="030F0702030302020204" pitchFamily="66" charset="0"/>
              </a:rPr>
              <a:t>décidez si           </a:t>
            </a:r>
            <a:br>
              <a:rPr lang="en-GB" altLang="en-US" sz="3500">
                <a:latin typeface="Comic Sans MS" panose="030F0702030302020204" pitchFamily="66" charset="0"/>
              </a:rPr>
            </a:br>
            <a:endParaRPr lang="en-GB" altLang="en-US" sz="3500"/>
          </a:p>
        </p:txBody>
      </p:sp>
      <p:pic>
        <p:nvPicPr>
          <p:cNvPr id="80905" name="Picture 9"/>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731000" y="2697163"/>
            <a:ext cx="1225550" cy="1366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906" name="Picture 3"/>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302500" y="1228725"/>
            <a:ext cx="1600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7" name="TextBox 10"/>
          <p:cNvSpPr txBox="1">
            <a:spLocks noChangeArrowheads="1"/>
          </p:cNvSpPr>
          <p:nvPr/>
        </p:nvSpPr>
        <p:spPr bwMode="auto">
          <a:xfrm>
            <a:off x="4094163" y="5654675"/>
            <a:ext cx="973137"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GB" altLang="en-US" sz="3500">
                <a:latin typeface="Comic Sans MS" panose="030F0702030302020204" pitchFamily="66" charset="0"/>
              </a:rPr>
              <a:t>ou          </a:t>
            </a:r>
            <a:br>
              <a:rPr lang="en-GB" altLang="en-US" sz="3500">
                <a:latin typeface="Comic Sans MS" panose="030F0702030302020204" pitchFamily="66" charset="0"/>
              </a:rPr>
            </a:br>
            <a:endParaRPr lang="en-GB" altLang="en-US" sz="3500"/>
          </a:p>
        </p:txBody>
      </p:sp>
      <p:sp>
        <p:nvSpPr>
          <p:cNvPr id="80909" name="TextBox 8"/>
          <p:cNvSpPr txBox="1">
            <a:spLocks noChangeArrowheads="1"/>
          </p:cNvSpPr>
          <p:nvPr/>
        </p:nvSpPr>
        <p:spPr bwMode="auto">
          <a:xfrm>
            <a:off x="5976938" y="6110288"/>
            <a:ext cx="2762250" cy="63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3000" b="1">
                <a:latin typeface="Comic Sans MS" panose="030F0702030302020204" pitchFamily="66" charset="0"/>
              </a:rPr>
              <a:t>Levez-vous</a:t>
            </a:r>
            <a:r>
              <a:rPr lang="en-GB" altLang="en-US" sz="3500">
                <a:latin typeface="Comic Sans MS" panose="030F0702030302020204" pitchFamily="66" charset="0"/>
              </a:rPr>
              <a:t> </a:t>
            </a:r>
            <a:endParaRPr lang="en-GB" altLang="en-US" sz="3500"/>
          </a:p>
        </p:txBody>
      </p:sp>
      <p:sp>
        <p:nvSpPr>
          <p:cNvPr id="80910" name="TextBox 8"/>
          <p:cNvSpPr txBox="1">
            <a:spLocks noChangeArrowheads="1"/>
          </p:cNvSpPr>
          <p:nvPr/>
        </p:nvSpPr>
        <p:spPr bwMode="auto">
          <a:xfrm>
            <a:off x="100013" y="6110288"/>
            <a:ext cx="2763837" cy="63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3000" b="1">
                <a:latin typeface="Comic Sans MS" panose="030F0702030302020204" pitchFamily="66" charset="0"/>
              </a:rPr>
              <a:t>Lève-toi</a:t>
            </a:r>
            <a:r>
              <a:rPr lang="en-GB" altLang="en-US" sz="3500">
                <a:latin typeface="Comic Sans MS" panose="030F0702030302020204" pitchFamily="66" charset="0"/>
              </a:rPr>
              <a:t> </a:t>
            </a:r>
            <a:endParaRPr lang="en-GB" altLang="en-US" sz="3500"/>
          </a:p>
        </p:txBody>
      </p:sp>
      <p:pic>
        <p:nvPicPr>
          <p:cNvPr id="80911" name="Picture 2"/>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73138" y="4525963"/>
            <a:ext cx="854075" cy="151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912" name="Picture 2"/>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868988" y="4506913"/>
            <a:ext cx="855662"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913" name="Picture 2"/>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875463" y="4576763"/>
            <a:ext cx="854075"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914" name="Picture 2"/>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883525" y="4538663"/>
            <a:ext cx="855663"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9"/>
              </p:ext>
            </p:extLst>
          </p:nvPr>
        </p:nvPicPr>
        <p:blipFill>
          <a:blip r:embed="rId10" cstate="print"/>
          <a:stretch>
            <a:fillRect/>
          </a:stretch>
        </p:blipFill>
        <p:spPr>
          <a:xfrm>
            <a:off x="666750" y="6191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5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GB" altLang="en-US" b="1" smtClean="0">
                <a:latin typeface="Comic Sans MS" panose="030F0702030302020204" pitchFamily="66" charset="0"/>
              </a:rPr>
              <a:t>Lève-toi ou levez-vous? </a:t>
            </a:r>
          </a:p>
        </p:txBody>
      </p:sp>
      <p:pic>
        <p:nvPicPr>
          <p:cNvPr id="82947"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4213" y="1700213"/>
            <a:ext cx="7502525" cy="348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379413" y="90872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GB" altLang="en-US" b="1" smtClean="0">
                <a:latin typeface="Comic Sans MS" panose="030F0702030302020204" pitchFamily="66" charset="0"/>
              </a:rPr>
              <a:t>Oui! Levez-vous!</a:t>
            </a:r>
          </a:p>
        </p:txBody>
      </p:sp>
      <p:pic>
        <p:nvPicPr>
          <p:cNvPr id="83971"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4213" y="1700213"/>
            <a:ext cx="7502525" cy="348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115616" y="90872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GB" altLang="en-US" b="1" smtClean="0">
                <a:latin typeface="Comic Sans MS" panose="030F0702030302020204" pitchFamily="66" charset="0"/>
              </a:rPr>
              <a:t>Lève-toi ou levez-vous? </a:t>
            </a:r>
          </a:p>
        </p:txBody>
      </p:sp>
      <p:pic>
        <p:nvPicPr>
          <p:cNvPr id="84995"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913" y="1700213"/>
            <a:ext cx="5908675" cy="430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379413" y="90872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GB" altLang="en-US" b="1" smtClean="0">
                <a:latin typeface="Comic Sans MS" panose="030F0702030302020204" pitchFamily="66" charset="0"/>
              </a:rPr>
              <a:t>Levez-vous!</a:t>
            </a:r>
          </a:p>
        </p:txBody>
      </p:sp>
      <p:pic>
        <p:nvPicPr>
          <p:cNvPr id="86019"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913" y="1700213"/>
            <a:ext cx="5908675" cy="430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340005" y="90872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GB" altLang="en-US" b="1" smtClean="0">
                <a:latin typeface="Comic Sans MS" panose="030F0702030302020204" pitchFamily="66" charset="0"/>
              </a:rPr>
              <a:t>Lève-toi ou levez-vous? </a:t>
            </a:r>
          </a:p>
        </p:txBody>
      </p:sp>
      <p:pic>
        <p:nvPicPr>
          <p:cNvPr id="87043"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00338" y="1773238"/>
            <a:ext cx="3114675"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379413" y="90872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GB" altLang="en-US" b="1" smtClean="0">
                <a:latin typeface="Comic Sans MS" panose="030F0702030302020204" pitchFamily="66" charset="0"/>
              </a:rPr>
              <a:t>Oui! Lève-toi!</a:t>
            </a:r>
          </a:p>
        </p:txBody>
      </p:sp>
      <p:pic>
        <p:nvPicPr>
          <p:cNvPr id="88067"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00338" y="1773238"/>
            <a:ext cx="3114675"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403648"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GB" altLang="en-US" b="1" smtClean="0">
                <a:latin typeface="Comic Sans MS" panose="030F0702030302020204" pitchFamily="66" charset="0"/>
              </a:rPr>
              <a:t>Lève-toi ou levez-vous? </a:t>
            </a:r>
          </a:p>
        </p:txBody>
      </p:sp>
      <p:pic>
        <p:nvPicPr>
          <p:cNvPr id="89091"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16238" y="1417638"/>
            <a:ext cx="2876550" cy="523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379413" y="90872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GB" altLang="en-US" b="1" dirty="0" err="1" smtClean="0">
                <a:latin typeface="Comic Sans MS" panose="030F0702030302020204" pitchFamily="66" charset="0"/>
              </a:rPr>
              <a:t>Lève-toi</a:t>
            </a:r>
            <a:r>
              <a:rPr lang="en-GB" altLang="en-US" b="1" dirty="0" smtClean="0">
                <a:latin typeface="Comic Sans MS" panose="030F0702030302020204" pitchFamily="66" charset="0"/>
              </a:rPr>
              <a:t>! Bien </a:t>
            </a:r>
            <a:r>
              <a:rPr lang="en-GB" altLang="en-US" b="1" dirty="0" err="1" smtClean="0">
                <a:latin typeface="Comic Sans MS" panose="030F0702030302020204" pitchFamily="66" charset="0"/>
              </a:rPr>
              <a:t>sûr</a:t>
            </a:r>
            <a:r>
              <a:rPr lang="en-GB" altLang="en-US" b="1" dirty="0" smtClean="0">
                <a:latin typeface="Comic Sans MS" panose="030F0702030302020204" pitchFamily="66" charset="0"/>
              </a:rPr>
              <a:t>! </a:t>
            </a:r>
          </a:p>
        </p:txBody>
      </p:sp>
      <p:pic>
        <p:nvPicPr>
          <p:cNvPr id="90115"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16238" y="1417638"/>
            <a:ext cx="2876550" cy="523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99592" y="177281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altLang="en-US" b="1" smtClean="0">
                <a:latin typeface="Comic Sans MS" panose="030F0702030302020204" pitchFamily="66" charset="0"/>
              </a:rPr>
              <a:t>Lève-toi ou levez-vous? </a:t>
            </a:r>
          </a:p>
        </p:txBody>
      </p:sp>
      <p:pic>
        <p:nvPicPr>
          <p:cNvPr id="91139"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1050" y="1628775"/>
            <a:ext cx="4764088" cy="443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379413" y="90872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0038" y="-14288"/>
            <a:ext cx="8567737" cy="1398588"/>
          </a:xfrm>
        </p:spPr>
        <p:txBody>
          <a:bodyPr/>
          <a:lstStyle/>
          <a:p>
            <a:pPr eaLnBrk="1" hangingPunct="1"/>
            <a:r>
              <a:rPr lang="en-GB" altLang="en-US" sz="6600" smtClean="0">
                <a:latin typeface="Comic Sans MS" panose="030F0702030302020204" pitchFamily="66" charset="0"/>
              </a:rPr>
              <a:t>Répétez	</a:t>
            </a:r>
            <a:endParaRPr lang="en-GB" altLang="en-US" sz="6200" smtClean="0">
              <a:latin typeface="Comic Sans MS" panose="030F0702030302020204" pitchFamily="66" charset="0"/>
            </a:endParaRPr>
          </a:p>
        </p:txBody>
      </p:sp>
      <p:sp>
        <p:nvSpPr>
          <p:cNvPr id="6" name="Title 1"/>
          <p:cNvSpPr txBox="1">
            <a:spLocks/>
          </p:cNvSpPr>
          <p:nvPr/>
        </p:nvSpPr>
        <p:spPr bwMode="auto">
          <a:xfrm>
            <a:off x="468313" y="5087938"/>
            <a:ext cx="8229600" cy="1398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6200">
                <a:latin typeface="Comic Sans MS" panose="030F0702030302020204" pitchFamily="66" charset="0"/>
              </a:rPr>
              <a:t>s’il vous plaît!</a:t>
            </a:r>
          </a:p>
        </p:txBody>
      </p:sp>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9"/>
              </p:ext>
            </p:extLst>
          </p:nvPr>
        </p:nvPicPr>
        <p:blipFill>
          <a:blip r:embed="rId10"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4107"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GB" altLang="en-US" b="1" smtClean="0">
                <a:latin typeface="Comic Sans MS" panose="030F0702030302020204" pitchFamily="66" charset="0"/>
              </a:rPr>
              <a:t>Levez-vous! </a:t>
            </a:r>
          </a:p>
        </p:txBody>
      </p:sp>
      <p:pic>
        <p:nvPicPr>
          <p:cNvPr id="92163"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1050" y="1628775"/>
            <a:ext cx="4764088" cy="443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746250"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GB" altLang="en-US" b="1" smtClean="0">
                <a:latin typeface="Comic Sans MS" panose="030F0702030302020204" pitchFamily="66" charset="0"/>
              </a:rPr>
              <a:t>Lève-toi ou levez-vous? </a:t>
            </a:r>
          </a:p>
        </p:txBody>
      </p:sp>
      <p:pic>
        <p:nvPicPr>
          <p:cNvPr id="93187"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16238" y="1557338"/>
            <a:ext cx="2971800"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379413" y="90872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GB" altLang="en-US" b="1" smtClean="0">
                <a:latin typeface="Comic Sans MS" panose="030F0702030302020204" pitchFamily="66" charset="0"/>
              </a:rPr>
              <a:t>Lève-toi!</a:t>
            </a:r>
          </a:p>
        </p:txBody>
      </p:sp>
      <p:pic>
        <p:nvPicPr>
          <p:cNvPr id="94211"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16238" y="1557338"/>
            <a:ext cx="2971800"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2123728" y="40466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GB" altLang="en-US" smtClean="0">
                <a:latin typeface="Comic Sans MS" panose="030F0702030302020204" pitchFamily="66" charset="0"/>
              </a:rPr>
              <a:t>Activité 3 </a:t>
            </a:r>
          </a:p>
        </p:txBody>
      </p:sp>
      <p:sp>
        <p:nvSpPr>
          <p:cNvPr id="95235" name="Title 1"/>
          <p:cNvSpPr txBox="1">
            <a:spLocks/>
          </p:cNvSpPr>
          <p:nvPr/>
        </p:nvSpPr>
        <p:spPr bwMode="auto">
          <a:xfrm>
            <a:off x="539750" y="1268413"/>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400">
                <a:latin typeface="Comic Sans MS" panose="030F0702030302020204" pitchFamily="66" charset="0"/>
              </a:rPr>
              <a:t>C’est moi le prof! </a:t>
            </a:r>
          </a:p>
        </p:txBody>
      </p:sp>
      <p:pic>
        <p:nvPicPr>
          <p:cNvPr id="95236"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98613" y="2411413"/>
            <a:ext cx="6110287" cy="405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1187624" y="126841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188913"/>
            <a:ext cx="8229600" cy="1143000"/>
          </a:xfrm>
        </p:spPr>
        <p:txBody>
          <a:bodyPr/>
          <a:lstStyle/>
          <a:p>
            <a:r>
              <a:rPr lang="en-GB" altLang="en-US" smtClean="0">
                <a:latin typeface="Comic Sans MS" panose="030F0702030302020204" pitchFamily="66" charset="0"/>
              </a:rPr>
              <a:t>Teacher notes</a:t>
            </a:r>
          </a:p>
        </p:txBody>
      </p:sp>
      <p:sp>
        <p:nvSpPr>
          <p:cNvPr id="97283" name="Content Placeholder 2"/>
          <p:cNvSpPr>
            <a:spLocks noGrp="1"/>
          </p:cNvSpPr>
          <p:nvPr>
            <p:ph idx="1"/>
          </p:nvPr>
        </p:nvSpPr>
        <p:spPr>
          <a:xfrm>
            <a:off x="465138" y="1304925"/>
            <a:ext cx="8229600" cy="4525963"/>
          </a:xfrm>
        </p:spPr>
        <p:txBody>
          <a:bodyPr/>
          <a:lstStyle/>
          <a:p>
            <a:r>
              <a:rPr lang="en-GB" altLang="en-US" sz="2500" smtClean="0">
                <a:latin typeface="Comic Sans MS" panose="030F0702030302020204" pitchFamily="66" charset="0"/>
              </a:rPr>
              <a:t>In this activity, pupils take turns to come out to the front and act as the teacher for the class. </a:t>
            </a:r>
          </a:p>
          <a:p>
            <a:r>
              <a:rPr lang="en-GB" altLang="en-US" sz="2500" smtClean="0">
                <a:latin typeface="Comic Sans MS" panose="030F0702030302020204" pitchFamily="66" charset="0"/>
              </a:rPr>
              <a:t>They select a piece of paper from a hat and have to say what’s written in French and give the class an instruction. </a:t>
            </a:r>
          </a:p>
          <a:p>
            <a:r>
              <a:rPr lang="en-GB" altLang="en-US" sz="2500" smtClean="0">
                <a:latin typeface="Comic Sans MS" panose="030F0702030302020204" pitchFamily="66" charset="0"/>
              </a:rPr>
              <a:t>The first person to either act it out (e.g. cupping their ear to show their listening) or say what it is in English, wins, and gets to go next. </a:t>
            </a:r>
          </a:p>
          <a:p>
            <a:r>
              <a:rPr lang="en-GB" altLang="en-US" sz="2500" smtClean="0">
                <a:latin typeface="Comic Sans MS" panose="030F0702030302020204" pitchFamily="66" charset="0"/>
              </a:rPr>
              <a:t>You can the add an extra stage where the pupils have to act out the phrase and the others have to say what it is in French.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GB" altLang="en-US" smtClean="0">
                <a:latin typeface="Comic Sans MS" panose="030F0702030302020204" pitchFamily="66" charset="0"/>
              </a:rPr>
              <a:t>Bonjour tout le monde! C’est moi le prof aujourd’hui! </a:t>
            </a:r>
          </a:p>
        </p:txBody>
      </p:sp>
      <p:pic>
        <p:nvPicPr>
          <p:cNvPr id="98307"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450" y="1628775"/>
            <a:ext cx="7016750" cy="465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467544" y="162877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611188" y="981075"/>
            <a:ext cx="8229600" cy="1143000"/>
          </a:xfrm>
        </p:spPr>
        <p:txBody>
          <a:bodyPr/>
          <a:lstStyle/>
          <a:p>
            <a:r>
              <a:rPr lang="en-GB" altLang="en-US" b="1" smtClean="0">
                <a:latin typeface="Comic Sans MS" panose="030F0702030302020204" pitchFamily="66" charset="0"/>
              </a:rPr>
              <a:t>Songs and videos! </a:t>
            </a:r>
          </a:p>
        </p:txBody>
      </p:sp>
      <p:sp>
        <p:nvSpPr>
          <p:cNvPr id="103427" name="TextBox 2"/>
          <p:cNvSpPr txBox="1">
            <a:spLocks noChangeArrowheads="1"/>
          </p:cNvSpPr>
          <p:nvPr/>
        </p:nvSpPr>
        <p:spPr bwMode="auto">
          <a:xfrm>
            <a:off x="939800" y="2557463"/>
            <a:ext cx="7127875"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latin typeface="Comic Sans MS" panose="030F0702030302020204" pitchFamily="66" charset="0"/>
              </a:rPr>
              <a:t>You will find a bank of sample songs and videos which you can use to practise the vocabulary in the classroom. </a:t>
            </a:r>
          </a:p>
          <a:p>
            <a:pPr eaLnBrk="1" hangingPunct="1">
              <a:spcBef>
                <a:spcPct val="0"/>
              </a:spcBef>
              <a:buFontTx/>
              <a:buNone/>
            </a:pPr>
            <a:endParaRPr lang="en-GB" altLang="en-US" sz="1800">
              <a:latin typeface="Comic Sans MS" panose="030F0702030302020204" pitchFamily="66" charset="0"/>
            </a:endParaRPr>
          </a:p>
          <a:p>
            <a:pPr eaLnBrk="1" hangingPunct="1">
              <a:spcBef>
                <a:spcPct val="0"/>
              </a:spcBef>
              <a:buFontTx/>
              <a:buNone/>
            </a:pPr>
            <a:r>
              <a:rPr lang="en-GB" altLang="en-US" sz="1800">
                <a:latin typeface="Comic Sans MS" panose="030F0702030302020204" pitchFamily="66" charset="0"/>
              </a:rPr>
              <a:t>This is not a prescriptive list of songs and you can use or adapt them to suit the needs of your class. </a:t>
            </a:r>
          </a:p>
          <a:p>
            <a:pPr eaLnBrk="1" hangingPunct="1">
              <a:spcBef>
                <a:spcPct val="0"/>
              </a:spcBef>
              <a:buFontTx/>
              <a:buNone/>
            </a:pPr>
            <a:endParaRPr lang="en-GB" altLang="en-US" sz="1800">
              <a:latin typeface="Comic Sans MS" panose="030F0702030302020204" pitchFamily="66" charset="0"/>
            </a:endParaRPr>
          </a:p>
          <a:p>
            <a:pPr eaLnBrk="1" hangingPunct="1">
              <a:spcBef>
                <a:spcPct val="0"/>
              </a:spcBef>
              <a:buFontTx/>
              <a:buNone/>
            </a:pPr>
            <a:endParaRPr lang="en-GB" altLang="en-US" sz="1800">
              <a:latin typeface="Comic Sans MS" panose="030F0702030302020204" pitchFamily="66" charset="0"/>
            </a:endParaRPr>
          </a:p>
        </p:txBody>
      </p:sp>
      <p:pic>
        <p:nvPicPr>
          <p:cNvPr id="103428"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825" y="219075"/>
            <a:ext cx="6667500" cy="231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424936" cy="6192688"/>
          </a:xfrm>
        </p:spPr>
        <p:txBody>
          <a:bodyPr/>
          <a:lstStyle/>
          <a:p>
            <a:pPr marL="0" indent="0">
              <a:buNone/>
            </a:pPr>
            <a:r>
              <a:rPr lang="en-GB" sz="2000" dirty="0" err="1" smtClean="0">
                <a:latin typeface="Comic Sans MS" panose="030F0702030302020204" pitchFamily="66" charset="0"/>
              </a:rPr>
              <a:t>Ecoutez</a:t>
            </a:r>
            <a:r>
              <a:rPr lang="en-GB" sz="2000" dirty="0" smtClean="0">
                <a:latin typeface="Comic Sans MS" panose="030F0702030302020204" pitchFamily="66" charset="0"/>
              </a:rPr>
              <a:t>, </a:t>
            </a:r>
            <a:r>
              <a:rPr lang="en-GB" sz="2000" dirty="0" err="1" smtClean="0">
                <a:latin typeface="Comic Sans MS" panose="030F0702030302020204" pitchFamily="66" charset="0"/>
              </a:rPr>
              <a:t>écoutez</a:t>
            </a:r>
            <a:r>
              <a:rPr lang="en-GB" sz="2000" dirty="0" smtClean="0">
                <a:latin typeface="Comic Sans MS" panose="030F0702030302020204" pitchFamily="66" charset="0"/>
              </a:rPr>
              <a:t> </a:t>
            </a:r>
            <a:r>
              <a:rPr lang="en-GB" sz="2000" dirty="0" err="1" smtClean="0">
                <a:latin typeface="Comic Sans MS" panose="030F0702030302020204" pitchFamily="66" charset="0"/>
              </a:rPr>
              <a:t>moi</a:t>
            </a:r>
            <a:r>
              <a:rPr lang="en-GB" sz="2000" dirty="0" smtClean="0">
                <a:latin typeface="Comic Sans MS" panose="030F0702030302020204" pitchFamily="66" charset="0"/>
              </a:rPr>
              <a:t>! </a:t>
            </a:r>
          </a:p>
          <a:p>
            <a:pPr marL="0" indent="0">
              <a:buNone/>
            </a:pPr>
            <a:r>
              <a:rPr lang="en-GB" sz="2000" dirty="0" err="1" smtClean="0">
                <a:latin typeface="Comic Sans MS" panose="030F0702030302020204" pitchFamily="66" charset="0"/>
              </a:rPr>
              <a:t>Regardez</a:t>
            </a:r>
            <a:r>
              <a:rPr lang="en-GB" sz="2000" dirty="0" smtClean="0">
                <a:latin typeface="Comic Sans MS" panose="030F0702030302020204" pitchFamily="66" charset="0"/>
              </a:rPr>
              <a:t>, </a:t>
            </a:r>
            <a:r>
              <a:rPr lang="en-GB" sz="2000" dirty="0" err="1" smtClean="0">
                <a:latin typeface="Comic Sans MS" panose="030F0702030302020204" pitchFamily="66" charset="0"/>
              </a:rPr>
              <a:t>regardez</a:t>
            </a:r>
            <a:r>
              <a:rPr lang="en-GB" sz="2000" dirty="0" smtClean="0">
                <a:latin typeface="Comic Sans MS" panose="030F0702030302020204" pitchFamily="66" charset="0"/>
              </a:rPr>
              <a:t> </a:t>
            </a:r>
            <a:r>
              <a:rPr lang="en-GB" sz="2000" dirty="0" err="1" smtClean="0">
                <a:latin typeface="Comic Sans MS" panose="030F0702030302020204" pitchFamily="66" charset="0"/>
              </a:rPr>
              <a:t>moi</a:t>
            </a:r>
            <a:r>
              <a:rPr lang="en-GB" sz="2000" dirty="0" smtClean="0">
                <a:latin typeface="Comic Sans MS" panose="030F0702030302020204" pitchFamily="66" charset="0"/>
              </a:rPr>
              <a:t>! </a:t>
            </a:r>
          </a:p>
          <a:p>
            <a:pPr marL="0" indent="0">
              <a:buNone/>
            </a:pPr>
            <a:r>
              <a:rPr lang="en-GB" sz="2000" dirty="0" err="1" smtClean="0">
                <a:latin typeface="Comic Sans MS" panose="030F0702030302020204" pitchFamily="66" charset="0"/>
              </a:rPr>
              <a:t>Levez</a:t>
            </a:r>
            <a:r>
              <a:rPr lang="en-GB" sz="2000" dirty="0" smtClean="0">
                <a:latin typeface="Comic Sans MS" panose="030F0702030302020204" pitchFamily="66" charset="0"/>
              </a:rPr>
              <a:t> la main! </a:t>
            </a:r>
          </a:p>
          <a:p>
            <a:pPr marL="0" indent="0">
              <a:buNone/>
            </a:pPr>
            <a:r>
              <a:rPr lang="en-GB" sz="2000" dirty="0" err="1" smtClean="0">
                <a:latin typeface="Comic Sans MS" panose="030F0702030302020204" pitchFamily="66" charset="0"/>
              </a:rPr>
              <a:t>Touchez</a:t>
            </a:r>
            <a:r>
              <a:rPr lang="en-GB" sz="2000" dirty="0" smtClean="0">
                <a:latin typeface="Comic Sans MS" panose="030F0702030302020204" pitchFamily="66" charset="0"/>
              </a:rPr>
              <a:t> la tête! </a:t>
            </a:r>
          </a:p>
          <a:p>
            <a:pPr marL="0" indent="0">
              <a:buNone/>
            </a:pPr>
            <a:r>
              <a:rPr lang="en-GB" sz="2000" dirty="0" err="1" smtClean="0">
                <a:latin typeface="Comic Sans MS" panose="030F0702030302020204" pitchFamily="66" charset="0"/>
              </a:rPr>
              <a:t>C’est</a:t>
            </a:r>
            <a:r>
              <a:rPr lang="en-GB" sz="2000" dirty="0" smtClean="0">
                <a:latin typeface="Comic Sans MS" panose="030F0702030302020204" pitchFamily="66" charset="0"/>
              </a:rPr>
              <a:t> la </a:t>
            </a:r>
            <a:r>
              <a:rPr lang="en-GB" sz="2000" dirty="0" err="1" smtClean="0">
                <a:latin typeface="Comic Sans MS" panose="030F0702030302020204" pitchFamily="66" charset="0"/>
              </a:rPr>
              <a:t>salle</a:t>
            </a:r>
            <a:r>
              <a:rPr lang="en-GB" sz="2000" dirty="0" smtClean="0">
                <a:latin typeface="Comic Sans MS" panose="030F0702030302020204" pitchFamily="66" charset="0"/>
              </a:rPr>
              <a:t> de </a:t>
            </a:r>
            <a:r>
              <a:rPr lang="en-GB" sz="2000" dirty="0" err="1" smtClean="0">
                <a:latin typeface="Comic Sans MS" panose="030F0702030302020204" pitchFamily="66" charset="0"/>
              </a:rPr>
              <a:t>classe</a:t>
            </a:r>
            <a:r>
              <a:rPr lang="en-GB" sz="2000" dirty="0" smtClean="0">
                <a:latin typeface="Comic Sans MS" panose="030F0702030302020204" pitchFamily="66" charset="0"/>
              </a:rPr>
              <a:t>! </a:t>
            </a:r>
          </a:p>
          <a:p>
            <a:pPr marL="0" indent="0">
              <a:buNone/>
            </a:pPr>
            <a:endParaRPr lang="en-GB" sz="2000" dirty="0">
              <a:latin typeface="Comic Sans MS" panose="030F0702030302020204" pitchFamily="66" charset="0"/>
            </a:endParaRPr>
          </a:p>
          <a:p>
            <a:pPr marL="0" indent="0">
              <a:buNone/>
            </a:pPr>
            <a:r>
              <a:rPr lang="en-GB" sz="2000" dirty="0" err="1" smtClean="0">
                <a:latin typeface="Comic Sans MS" panose="030F0702030302020204" pitchFamily="66" charset="0"/>
              </a:rPr>
              <a:t>Asseyez-vous</a:t>
            </a:r>
            <a:r>
              <a:rPr lang="en-GB" sz="2000" dirty="0" smtClean="0">
                <a:latin typeface="Comic Sans MS" panose="030F0702030302020204" pitchFamily="66" charset="0"/>
              </a:rPr>
              <a:t>, </a:t>
            </a:r>
            <a:r>
              <a:rPr lang="en-GB" sz="2000" dirty="0" err="1" smtClean="0">
                <a:latin typeface="Comic Sans MS" panose="030F0702030302020204" pitchFamily="66" charset="0"/>
              </a:rPr>
              <a:t>touchez</a:t>
            </a:r>
            <a:r>
              <a:rPr lang="en-GB" sz="2000" dirty="0" smtClean="0">
                <a:latin typeface="Comic Sans MS" panose="030F0702030302020204" pitchFamily="66" charset="0"/>
              </a:rPr>
              <a:t> le </a:t>
            </a:r>
            <a:r>
              <a:rPr lang="en-GB" sz="2000" dirty="0" err="1" smtClean="0">
                <a:latin typeface="Comic Sans MS" panose="030F0702030302020204" pitchFamily="66" charset="0"/>
              </a:rPr>
              <a:t>nez</a:t>
            </a:r>
            <a:r>
              <a:rPr lang="en-GB" sz="2000" dirty="0" smtClean="0">
                <a:latin typeface="Comic Sans MS" panose="030F0702030302020204" pitchFamily="66" charset="0"/>
              </a:rPr>
              <a:t>, </a:t>
            </a:r>
          </a:p>
          <a:p>
            <a:pPr marL="0" indent="0">
              <a:buNone/>
            </a:pPr>
            <a:r>
              <a:rPr lang="en-GB" sz="2000" dirty="0" err="1" smtClean="0">
                <a:latin typeface="Comic Sans MS" panose="030F0702030302020204" pitchFamily="66" charset="0"/>
              </a:rPr>
              <a:t>Levez-vous</a:t>
            </a:r>
            <a:r>
              <a:rPr lang="en-GB" sz="2000" dirty="0">
                <a:latin typeface="Comic Sans MS" panose="030F0702030302020204" pitchFamily="66" charset="0"/>
              </a:rPr>
              <a:t> </a:t>
            </a:r>
            <a:r>
              <a:rPr lang="en-GB" sz="2000" dirty="0" smtClean="0">
                <a:latin typeface="Comic Sans MS" panose="030F0702030302020204" pitchFamily="66" charset="0"/>
              </a:rPr>
              <a:t>et </a:t>
            </a:r>
            <a:r>
              <a:rPr lang="en-GB" sz="2000" dirty="0" err="1" smtClean="0">
                <a:latin typeface="Comic Sans MS" panose="030F0702030302020204" pitchFamily="66" charset="0"/>
              </a:rPr>
              <a:t>répétez</a:t>
            </a:r>
            <a:r>
              <a:rPr lang="en-GB" sz="2000" dirty="0" smtClean="0">
                <a:latin typeface="Comic Sans MS" panose="030F0702030302020204" pitchFamily="66" charset="0"/>
              </a:rPr>
              <a:t>! </a:t>
            </a:r>
          </a:p>
          <a:p>
            <a:pPr marL="0" indent="0">
              <a:buNone/>
            </a:pPr>
            <a:r>
              <a:rPr lang="en-GB" sz="2000" dirty="0" err="1" smtClean="0">
                <a:latin typeface="Comic Sans MS" panose="030F0702030302020204" pitchFamily="66" charset="0"/>
              </a:rPr>
              <a:t>Levez</a:t>
            </a:r>
            <a:r>
              <a:rPr lang="en-GB" sz="2000" dirty="0" smtClean="0">
                <a:latin typeface="Comic Sans MS" panose="030F0702030302020204" pitchFamily="66" charset="0"/>
              </a:rPr>
              <a:t> la main! </a:t>
            </a:r>
          </a:p>
          <a:p>
            <a:pPr marL="0" indent="0">
              <a:buNone/>
            </a:pPr>
            <a:r>
              <a:rPr lang="en-GB" sz="2000" dirty="0" err="1" smtClean="0">
                <a:latin typeface="Comic Sans MS" panose="030F0702030302020204" pitchFamily="66" charset="0"/>
              </a:rPr>
              <a:t>Touchez</a:t>
            </a:r>
            <a:r>
              <a:rPr lang="en-GB" sz="2000" dirty="0" smtClean="0">
                <a:latin typeface="Comic Sans MS" panose="030F0702030302020204" pitchFamily="66" charset="0"/>
              </a:rPr>
              <a:t> la tête! </a:t>
            </a:r>
          </a:p>
          <a:p>
            <a:pPr marL="0" indent="0">
              <a:buNone/>
            </a:pPr>
            <a:r>
              <a:rPr lang="en-GB" sz="2000" dirty="0" err="1" smtClean="0">
                <a:latin typeface="Comic Sans MS" panose="030F0702030302020204" pitchFamily="66" charset="0"/>
              </a:rPr>
              <a:t>C’est</a:t>
            </a:r>
            <a:r>
              <a:rPr lang="en-GB" sz="2000" dirty="0" smtClean="0">
                <a:latin typeface="Comic Sans MS" panose="030F0702030302020204" pitchFamily="66" charset="0"/>
              </a:rPr>
              <a:t> la </a:t>
            </a:r>
            <a:r>
              <a:rPr lang="en-GB" sz="2000" dirty="0" err="1" smtClean="0">
                <a:latin typeface="Comic Sans MS" panose="030F0702030302020204" pitchFamily="66" charset="0"/>
              </a:rPr>
              <a:t>salle</a:t>
            </a:r>
            <a:r>
              <a:rPr lang="en-GB" sz="2000" dirty="0" smtClean="0">
                <a:latin typeface="Comic Sans MS" panose="030F0702030302020204" pitchFamily="66" charset="0"/>
              </a:rPr>
              <a:t> de </a:t>
            </a:r>
            <a:r>
              <a:rPr lang="en-GB" sz="2000" dirty="0" err="1" smtClean="0">
                <a:latin typeface="Comic Sans MS" panose="030F0702030302020204" pitchFamily="66" charset="0"/>
              </a:rPr>
              <a:t>classe</a:t>
            </a:r>
            <a:r>
              <a:rPr lang="en-GB" sz="2000" dirty="0" smtClean="0">
                <a:latin typeface="Comic Sans MS" panose="030F0702030302020204" pitchFamily="66" charset="0"/>
              </a:rPr>
              <a:t>! </a:t>
            </a:r>
          </a:p>
          <a:p>
            <a:pPr marL="0" indent="0">
              <a:buNone/>
            </a:pPr>
            <a:endParaRPr lang="en-GB" sz="2000" dirty="0">
              <a:latin typeface="Comic Sans MS" panose="030F0702030302020204" pitchFamily="66" charset="0"/>
            </a:endParaRPr>
          </a:p>
          <a:p>
            <a:pPr marL="0" indent="0">
              <a:buNone/>
            </a:pPr>
            <a:r>
              <a:rPr lang="en-GB" sz="2000" dirty="0" smtClean="0">
                <a:latin typeface="Comic Sans MS" panose="030F0702030302020204" pitchFamily="66" charset="0"/>
              </a:rPr>
              <a:t>Est-</a:t>
            </a:r>
            <a:r>
              <a:rPr lang="en-GB" sz="2000" dirty="0" err="1" smtClean="0">
                <a:latin typeface="Comic Sans MS" panose="030F0702030302020204" pitchFamily="66" charset="0"/>
              </a:rPr>
              <a:t>ce</a:t>
            </a:r>
            <a:r>
              <a:rPr lang="en-GB" sz="2000" dirty="0" smtClean="0">
                <a:latin typeface="Comic Sans MS" panose="030F0702030302020204" pitchFamily="66" charset="0"/>
              </a:rPr>
              <a:t> </a:t>
            </a:r>
            <a:r>
              <a:rPr lang="en-GB" sz="2000" dirty="0" err="1" smtClean="0">
                <a:latin typeface="Comic Sans MS" panose="030F0702030302020204" pitchFamily="66" charset="0"/>
              </a:rPr>
              <a:t>que</a:t>
            </a:r>
            <a:r>
              <a:rPr lang="en-GB" sz="2000" dirty="0" smtClean="0">
                <a:latin typeface="Comic Sans MS" panose="030F0702030302020204" pitchFamily="66" charset="0"/>
              </a:rPr>
              <a:t> je </a:t>
            </a:r>
            <a:r>
              <a:rPr lang="en-GB" sz="2000" dirty="0" err="1" smtClean="0">
                <a:latin typeface="Comic Sans MS" panose="030F0702030302020204" pitchFamily="66" charset="0"/>
              </a:rPr>
              <a:t>peux</a:t>
            </a:r>
            <a:r>
              <a:rPr lang="en-GB" sz="2000" dirty="0" smtClean="0">
                <a:latin typeface="Comic Sans MS" panose="030F0702030302020204" pitchFamily="66" charset="0"/>
              </a:rPr>
              <a:t> </a:t>
            </a:r>
            <a:r>
              <a:rPr lang="en-GB" sz="2000" dirty="0" err="1" smtClean="0">
                <a:latin typeface="Comic Sans MS" panose="030F0702030302020204" pitchFamily="66" charset="0"/>
              </a:rPr>
              <a:t>aller</a:t>
            </a:r>
            <a:r>
              <a:rPr lang="en-GB" sz="2000" dirty="0" smtClean="0">
                <a:latin typeface="Comic Sans MS" panose="030F0702030302020204" pitchFamily="66" charset="0"/>
              </a:rPr>
              <a:t> aux toilettes?</a:t>
            </a:r>
          </a:p>
          <a:p>
            <a:pPr marL="0" indent="0">
              <a:buNone/>
            </a:pPr>
            <a:r>
              <a:rPr lang="en-GB" sz="2000" dirty="0" err="1" smtClean="0">
                <a:latin typeface="Comic Sans MS" panose="030F0702030302020204" pitchFamily="66" charset="0"/>
              </a:rPr>
              <a:t>Levez</a:t>
            </a:r>
            <a:r>
              <a:rPr lang="en-GB" sz="2000" dirty="0" smtClean="0">
                <a:latin typeface="Comic Sans MS" panose="030F0702030302020204" pitchFamily="66" charset="0"/>
              </a:rPr>
              <a:t> la main, et </a:t>
            </a:r>
            <a:r>
              <a:rPr lang="en-GB" sz="2000" dirty="0" err="1" smtClean="0">
                <a:latin typeface="Comic Sans MS" panose="030F0702030302020204" pitchFamily="66" charset="0"/>
              </a:rPr>
              <a:t>touchez</a:t>
            </a:r>
            <a:r>
              <a:rPr lang="en-GB" sz="2000" dirty="0" smtClean="0">
                <a:latin typeface="Comic Sans MS" panose="030F0702030302020204" pitchFamily="66" charset="0"/>
              </a:rPr>
              <a:t> la tête! </a:t>
            </a:r>
          </a:p>
          <a:p>
            <a:pPr marL="0" indent="0">
              <a:buNone/>
            </a:pPr>
            <a:r>
              <a:rPr lang="en-GB" sz="2000" dirty="0" err="1" smtClean="0">
                <a:latin typeface="Comic Sans MS" panose="030F0702030302020204" pitchFamily="66" charset="0"/>
              </a:rPr>
              <a:t>Mettez-vous</a:t>
            </a:r>
            <a:r>
              <a:rPr lang="en-GB" sz="2000" dirty="0" smtClean="0">
                <a:latin typeface="Comic Sans MS" panose="030F0702030302020204" pitchFamily="66" charset="0"/>
              </a:rPr>
              <a:t> </a:t>
            </a:r>
            <a:r>
              <a:rPr lang="en-GB" sz="2000" dirty="0" err="1" smtClean="0">
                <a:latin typeface="Comic Sans MS" panose="030F0702030302020204" pitchFamily="66" charset="0"/>
              </a:rPr>
              <a:t>en</a:t>
            </a:r>
            <a:r>
              <a:rPr lang="en-GB" sz="2000" dirty="0" smtClean="0">
                <a:latin typeface="Comic Sans MS" panose="030F0702030302020204" pitchFamily="66" charset="0"/>
              </a:rPr>
              <a:t> </a:t>
            </a:r>
            <a:r>
              <a:rPr lang="en-GB" sz="2000" dirty="0" err="1" smtClean="0">
                <a:latin typeface="Comic Sans MS" panose="030F0702030302020204" pitchFamily="66" charset="0"/>
              </a:rPr>
              <a:t>ligne</a:t>
            </a:r>
            <a:r>
              <a:rPr lang="en-GB" sz="2000" dirty="0" smtClean="0">
                <a:latin typeface="Comic Sans MS" panose="030F0702030302020204" pitchFamily="66" charset="0"/>
              </a:rPr>
              <a:t>, </a:t>
            </a:r>
          </a:p>
          <a:p>
            <a:pPr marL="0" indent="0">
              <a:buNone/>
            </a:pPr>
            <a:r>
              <a:rPr lang="en-GB" sz="2000" dirty="0" smtClean="0">
                <a:latin typeface="Comic Sans MS" panose="030F0702030302020204" pitchFamily="66" charset="0"/>
              </a:rPr>
              <a:t>Et </a:t>
            </a:r>
            <a:r>
              <a:rPr lang="en-GB" sz="2000" dirty="0" err="1" smtClean="0">
                <a:latin typeface="Comic Sans MS" panose="030F0702030302020204" pitchFamily="66" charset="0"/>
              </a:rPr>
              <a:t>dansez</a:t>
            </a:r>
            <a:r>
              <a:rPr lang="en-GB" sz="2000" dirty="0" smtClean="0">
                <a:latin typeface="Comic Sans MS" panose="030F0702030302020204" pitchFamily="66" charset="0"/>
              </a:rPr>
              <a:t>! </a:t>
            </a:r>
          </a:p>
          <a:p>
            <a:pPr marL="0" indent="0">
              <a:buNone/>
            </a:pPr>
            <a:r>
              <a:rPr lang="en-GB" sz="2000" dirty="0" err="1" smtClean="0">
                <a:latin typeface="Comic Sans MS" panose="030F0702030302020204" pitchFamily="66" charset="0"/>
              </a:rPr>
              <a:t>C’est</a:t>
            </a:r>
            <a:r>
              <a:rPr lang="en-GB" sz="2000" dirty="0" smtClean="0">
                <a:latin typeface="Comic Sans MS" panose="030F0702030302020204" pitchFamily="66" charset="0"/>
              </a:rPr>
              <a:t> la </a:t>
            </a:r>
            <a:r>
              <a:rPr lang="en-GB" sz="2000" dirty="0" err="1" smtClean="0">
                <a:latin typeface="Comic Sans MS" panose="030F0702030302020204" pitchFamily="66" charset="0"/>
              </a:rPr>
              <a:t>salle</a:t>
            </a:r>
            <a:r>
              <a:rPr lang="en-GB" sz="2000" dirty="0" smtClean="0">
                <a:latin typeface="Comic Sans MS" panose="030F0702030302020204" pitchFamily="66" charset="0"/>
              </a:rPr>
              <a:t> de </a:t>
            </a:r>
            <a:r>
              <a:rPr lang="en-GB" sz="2000" dirty="0" err="1" smtClean="0">
                <a:latin typeface="Comic Sans MS" panose="030F0702030302020204" pitchFamily="66" charset="0"/>
              </a:rPr>
              <a:t>classe</a:t>
            </a:r>
            <a:r>
              <a:rPr lang="en-GB" sz="2000" dirty="0" smtClean="0">
                <a:latin typeface="Comic Sans MS" panose="030F0702030302020204" pitchFamily="66" charset="0"/>
              </a:rPr>
              <a:t>! </a:t>
            </a:r>
          </a:p>
          <a:p>
            <a:pPr marL="0" indent="0">
              <a:buNone/>
            </a:pPr>
            <a:r>
              <a:rPr lang="en-GB" sz="2000" dirty="0" err="1" smtClean="0">
                <a:latin typeface="Comic Sans MS" panose="030F0702030302020204" pitchFamily="66" charset="0"/>
              </a:rPr>
              <a:t>C’est</a:t>
            </a:r>
            <a:r>
              <a:rPr lang="en-GB" sz="2000" dirty="0" smtClean="0">
                <a:latin typeface="Comic Sans MS" panose="030F0702030302020204" pitchFamily="66" charset="0"/>
              </a:rPr>
              <a:t> la </a:t>
            </a:r>
            <a:r>
              <a:rPr lang="en-GB" sz="2000" dirty="0" err="1" smtClean="0">
                <a:latin typeface="Comic Sans MS" panose="030F0702030302020204" pitchFamily="66" charset="0"/>
              </a:rPr>
              <a:t>salle</a:t>
            </a:r>
            <a:r>
              <a:rPr lang="en-GB" sz="2000" dirty="0" smtClean="0">
                <a:latin typeface="Comic Sans MS" panose="030F0702030302020204" pitchFamily="66" charset="0"/>
              </a:rPr>
              <a:t> de </a:t>
            </a:r>
            <a:r>
              <a:rPr lang="en-GB" sz="2000" dirty="0" err="1" smtClean="0">
                <a:latin typeface="Comic Sans MS" panose="030F0702030302020204" pitchFamily="66" charset="0"/>
              </a:rPr>
              <a:t>classe</a:t>
            </a:r>
            <a:r>
              <a:rPr lang="en-GB" sz="2000" dirty="0" smtClean="0">
                <a:latin typeface="Comic Sans MS" panose="030F0702030302020204" pitchFamily="66" charset="0"/>
              </a:rPr>
              <a:t>! </a:t>
            </a:r>
          </a:p>
          <a:p>
            <a:pPr marL="0" indent="0">
              <a:buNone/>
            </a:pPr>
            <a:endParaRPr lang="en-GB" sz="2000" dirty="0" smtClean="0">
              <a:latin typeface="Comic Sans MS" panose="030F0702030302020204" pitchFamily="66" charset="0"/>
            </a:endParaRPr>
          </a:p>
        </p:txBody>
      </p:sp>
      <p:pic>
        <p:nvPicPr>
          <p:cNvPr id="4"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6948264" y="1484784"/>
            <a:ext cx="609600" cy="609600"/>
          </a:xfrm>
          <a:prstGeom prst="rect">
            <a:avLst/>
          </a:prstGeom>
        </p:spPr>
      </p:pic>
      <p:pic>
        <p:nvPicPr>
          <p:cNvPr id="5" name="Picture 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152955" y="3645024"/>
            <a:ext cx="3470732" cy="2446866"/>
          </a:xfrm>
          <a:prstGeom prst="rect">
            <a:avLst/>
          </a:prstGeom>
        </p:spPr>
      </p:pic>
    </p:spTree>
    <p:extLst>
      <p:ext uri="{BB962C8B-B14F-4D97-AF65-F5344CB8AC3E}">
        <p14:creationId xmlns="" xmlns:p14="http://schemas.microsoft.com/office/powerpoint/2010/main" val="35211534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395288" y="239713"/>
            <a:ext cx="8229600" cy="1143000"/>
          </a:xfrm>
        </p:spPr>
        <p:txBody>
          <a:bodyPr/>
          <a:lstStyle/>
          <a:p>
            <a:r>
              <a:rPr lang="en-GB" altLang="en-US" smtClean="0">
                <a:latin typeface="Comic Sans MS" panose="030F0702030302020204" pitchFamily="66" charset="0"/>
              </a:rPr>
              <a:t>Mettez-vous en ligne </a:t>
            </a:r>
            <a:br>
              <a:rPr lang="en-GB" altLang="en-US" smtClean="0">
                <a:latin typeface="Comic Sans MS" panose="030F0702030302020204" pitchFamily="66" charset="0"/>
              </a:rPr>
            </a:br>
            <a:r>
              <a:rPr lang="en-GB" altLang="en-US" sz="3000" smtClean="0">
                <a:latin typeface="Comic Sans MS" panose="030F0702030302020204" pitchFamily="66" charset="0"/>
              </a:rPr>
              <a:t>(to the tune of farmers in his den)</a:t>
            </a:r>
          </a:p>
        </p:txBody>
      </p:sp>
      <p:sp>
        <p:nvSpPr>
          <p:cNvPr id="104451" name="TextBox 2"/>
          <p:cNvSpPr txBox="1">
            <a:spLocks noChangeArrowheads="1"/>
          </p:cNvSpPr>
          <p:nvPr/>
        </p:nvSpPr>
        <p:spPr bwMode="auto">
          <a:xfrm>
            <a:off x="1022350" y="1628775"/>
            <a:ext cx="6842125" cy="280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3500">
                <a:latin typeface="Comic Sans MS" panose="030F0702030302020204" pitchFamily="66" charset="0"/>
              </a:rPr>
              <a:t>Mettez-vous en ligne!</a:t>
            </a:r>
          </a:p>
          <a:p>
            <a:pPr algn="ctr" eaLnBrk="1" hangingPunct="1">
              <a:spcBef>
                <a:spcPct val="0"/>
              </a:spcBef>
              <a:buFontTx/>
              <a:buNone/>
            </a:pPr>
            <a:r>
              <a:rPr lang="en-GB" altLang="en-US" sz="3500">
                <a:latin typeface="Comic Sans MS" panose="030F0702030302020204" pitchFamily="66" charset="0"/>
              </a:rPr>
              <a:t>Mettez-vous en ligne! </a:t>
            </a:r>
          </a:p>
          <a:p>
            <a:pPr algn="ctr" eaLnBrk="1" hangingPunct="1">
              <a:spcBef>
                <a:spcPct val="0"/>
              </a:spcBef>
              <a:buFontTx/>
              <a:buNone/>
            </a:pPr>
            <a:r>
              <a:rPr lang="en-GB" altLang="en-US" sz="3500">
                <a:latin typeface="Comic Sans MS" panose="030F0702030302020204" pitchFamily="66" charset="0"/>
              </a:rPr>
              <a:t>Tous les enfants de la classe,</a:t>
            </a:r>
          </a:p>
          <a:p>
            <a:pPr algn="ctr" eaLnBrk="1" hangingPunct="1">
              <a:spcBef>
                <a:spcPct val="0"/>
              </a:spcBef>
              <a:buFontTx/>
              <a:buNone/>
            </a:pPr>
            <a:r>
              <a:rPr lang="en-GB" altLang="en-US" sz="3500">
                <a:latin typeface="Comic Sans MS" panose="030F0702030302020204" pitchFamily="66" charset="0"/>
              </a:rPr>
              <a:t>Mettez-vous en ligne!</a:t>
            </a:r>
          </a:p>
          <a:p>
            <a:pPr eaLnBrk="1" hangingPunct="1">
              <a:spcBef>
                <a:spcPct val="0"/>
              </a:spcBef>
              <a:buFontTx/>
              <a:buNone/>
            </a:pPr>
            <a:endParaRPr lang="en-GB" altLang="en-US" sz="1800"/>
          </a:p>
          <a:p>
            <a:pPr eaLnBrk="1" hangingPunct="1">
              <a:spcBef>
                <a:spcPct val="0"/>
              </a:spcBef>
              <a:buFontTx/>
              <a:buNone/>
            </a:pPr>
            <a:endParaRPr lang="en-GB" altLang="en-US" sz="1800"/>
          </a:p>
        </p:txBody>
      </p:sp>
      <p:pic>
        <p:nvPicPr>
          <p:cNvPr id="4" name="D70F3686.wav">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8188" y="260350"/>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453" name="Picture 1"/>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76600" y="3338513"/>
            <a:ext cx="5715000" cy="333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0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250825" y="260350"/>
            <a:ext cx="8229600" cy="1143000"/>
          </a:xfrm>
        </p:spPr>
        <p:txBody>
          <a:bodyPr/>
          <a:lstStyle/>
          <a:p>
            <a:r>
              <a:rPr lang="en-GB" altLang="en-US" smtClean="0">
                <a:latin typeface="Comic Sans MS" panose="030F0702030302020204" pitchFamily="66" charset="0"/>
              </a:rPr>
              <a:t>J’ai fini! </a:t>
            </a:r>
            <a:endParaRPr lang="en-GB" altLang="en-US" sz="3000" smtClean="0">
              <a:latin typeface="Comic Sans MS" panose="030F0702030302020204" pitchFamily="66" charset="0"/>
            </a:endParaRPr>
          </a:p>
        </p:txBody>
      </p:sp>
      <p:sp>
        <p:nvSpPr>
          <p:cNvPr id="106499" name="TextBox 2"/>
          <p:cNvSpPr txBox="1">
            <a:spLocks noChangeArrowheads="1"/>
          </p:cNvSpPr>
          <p:nvPr/>
        </p:nvSpPr>
        <p:spPr bwMode="auto">
          <a:xfrm>
            <a:off x="944563" y="1658938"/>
            <a:ext cx="6842125" cy="495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3500">
                <a:latin typeface="Comic Sans MS" panose="030F0702030302020204" pitchFamily="66" charset="0"/>
              </a:rPr>
              <a:t>J’ai fini mon travail </a:t>
            </a:r>
          </a:p>
          <a:p>
            <a:pPr algn="ctr" eaLnBrk="1" hangingPunct="1">
              <a:spcBef>
                <a:spcPct val="0"/>
              </a:spcBef>
              <a:buFontTx/>
              <a:buNone/>
            </a:pPr>
            <a:r>
              <a:rPr lang="en-GB" altLang="en-US" sz="3500">
                <a:latin typeface="Comic Sans MS" panose="030F0702030302020204" pitchFamily="66" charset="0"/>
              </a:rPr>
              <a:t>Pas de problème! </a:t>
            </a:r>
          </a:p>
          <a:p>
            <a:pPr algn="ctr" eaLnBrk="1" hangingPunct="1">
              <a:spcBef>
                <a:spcPct val="0"/>
              </a:spcBef>
              <a:buFontTx/>
              <a:buNone/>
            </a:pPr>
            <a:r>
              <a:rPr lang="en-GB" altLang="en-US" sz="3500">
                <a:latin typeface="Comic Sans MS" panose="030F0702030302020204" pitchFamily="66" charset="0"/>
              </a:rPr>
              <a:t>J’ai fini mon travail </a:t>
            </a:r>
          </a:p>
          <a:p>
            <a:pPr algn="ctr" eaLnBrk="1" hangingPunct="1">
              <a:spcBef>
                <a:spcPct val="0"/>
              </a:spcBef>
              <a:buFontTx/>
              <a:buNone/>
            </a:pPr>
            <a:r>
              <a:rPr lang="en-GB" altLang="en-US" sz="3500">
                <a:latin typeface="Comic Sans MS" panose="030F0702030302020204" pitchFamily="66" charset="0"/>
              </a:rPr>
              <a:t>Pas de problème! </a:t>
            </a:r>
          </a:p>
          <a:p>
            <a:pPr algn="ctr" eaLnBrk="1" hangingPunct="1">
              <a:spcBef>
                <a:spcPct val="0"/>
              </a:spcBef>
              <a:buFontTx/>
              <a:buNone/>
            </a:pPr>
            <a:r>
              <a:rPr lang="en-GB" altLang="en-US" sz="3500">
                <a:latin typeface="Comic Sans MS" panose="030F0702030302020204" pitchFamily="66" charset="0"/>
              </a:rPr>
              <a:t>J’ai fini mon travail </a:t>
            </a:r>
          </a:p>
          <a:p>
            <a:pPr algn="ctr" eaLnBrk="1" hangingPunct="1">
              <a:spcBef>
                <a:spcPct val="0"/>
              </a:spcBef>
              <a:buFontTx/>
              <a:buNone/>
            </a:pPr>
            <a:r>
              <a:rPr lang="en-GB" altLang="en-US" sz="3500">
                <a:latin typeface="Comic Sans MS" panose="030F0702030302020204" pitchFamily="66" charset="0"/>
              </a:rPr>
              <a:t>Pas de problème! </a:t>
            </a:r>
          </a:p>
          <a:p>
            <a:pPr algn="ctr" eaLnBrk="1" hangingPunct="1">
              <a:spcBef>
                <a:spcPct val="0"/>
              </a:spcBef>
              <a:buFontTx/>
              <a:buNone/>
            </a:pPr>
            <a:r>
              <a:rPr lang="en-GB" altLang="en-US" sz="3500">
                <a:latin typeface="Comic Sans MS" panose="030F0702030302020204" pitchFamily="66" charset="0"/>
              </a:rPr>
              <a:t>J’ai fini mon travail, </a:t>
            </a:r>
          </a:p>
          <a:p>
            <a:pPr algn="ctr" eaLnBrk="1" hangingPunct="1">
              <a:spcBef>
                <a:spcPct val="0"/>
              </a:spcBef>
              <a:buFontTx/>
              <a:buNone/>
            </a:pPr>
            <a:r>
              <a:rPr lang="en-GB" altLang="en-US" sz="3500">
                <a:latin typeface="Comic Sans MS" panose="030F0702030302020204" pitchFamily="66" charset="0"/>
              </a:rPr>
              <a:t>Il n’y a pas de problème!</a:t>
            </a:r>
          </a:p>
          <a:p>
            <a:pPr eaLnBrk="1" hangingPunct="1">
              <a:spcBef>
                <a:spcPct val="0"/>
              </a:spcBef>
              <a:buFontTx/>
              <a:buNone/>
            </a:pPr>
            <a:endParaRPr lang="en-GB" altLang="en-US" sz="1800"/>
          </a:p>
          <a:p>
            <a:pPr eaLnBrk="1" hangingPunct="1">
              <a:spcBef>
                <a:spcPct val="0"/>
              </a:spcBef>
              <a:buFontTx/>
              <a:buNone/>
            </a:pPr>
            <a:endParaRPr lang="en-GB" altLang="en-US" sz="1800"/>
          </a:p>
        </p:txBody>
      </p:sp>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63713" y="549275"/>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501" name="Picture 2"/>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851650" y="295275"/>
            <a:ext cx="2066925" cy="333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019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8913"/>
            <a:ext cx="8229600" cy="1398587"/>
          </a:xfrm>
        </p:spPr>
        <p:txBody>
          <a:bodyPr/>
          <a:lstStyle/>
          <a:p>
            <a:pPr eaLnBrk="1" hangingPunct="1"/>
            <a:r>
              <a:rPr lang="en-GB" altLang="en-US" sz="6200" smtClean="0">
                <a:latin typeface="Comic Sans MS" panose="030F0702030302020204" pitchFamily="66" charset="0"/>
              </a:rPr>
              <a:t>Regardez</a:t>
            </a:r>
          </a:p>
        </p:txBody>
      </p:sp>
      <p:pic>
        <p:nvPicPr>
          <p:cNvPr id="13315"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38650" y="1557338"/>
            <a:ext cx="3490913" cy="349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07950" y="5140325"/>
            <a:ext cx="8229600" cy="1398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6200">
                <a:latin typeface="Comic Sans MS" panose="030F0702030302020204" pitchFamily="66" charset="0"/>
              </a:rPr>
              <a:t>s’il vous plaît!</a:t>
            </a:r>
          </a:p>
        </p:txBody>
      </p:sp>
      <p:pic>
        <p:nvPicPr>
          <p:cNvPr id="13318"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1838" y="1557338"/>
            <a:ext cx="3490912" cy="349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967"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4"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GB" altLang="en-US" smtClean="0">
                <a:latin typeface="Comic Sans MS" panose="030F0702030302020204" pitchFamily="66" charset="0"/>
              </a:rPr>
              <a:t>Asseyez-vous, levez-vous song! </a:t>
            </a:r>
          </a:p>
        </p:txBody>
      </p:sp>
      <p:sp>
        <p:nvSpPr>
          <p:cNvPr id="108547" name="Content Placeholder 2"/>
          <p:cNvSpPr>
            <a:spLocks noGrp="1"/>
          </p:cNvSpPr>
          <p:nvPr>
            <p:ph idx="1"/>
          </p:nvPr>
        </p:nvSpPr>
        <p:spPr/>
        <p:txBody>
          <a:bodyPr/>
          <a:lstStyle/>
          <a:p>
            <a:pPr marL="0" indent="0">
              <a:buFont typeface="Arial" panose="020B0604020202020204" pitchFamily="34" charset="0"/>
              <a:buNone/>
            </a:pPr>
            <a:r>
              <a:rPr lang="en-GB" altLang="en-US" smtClean="0">
                <a:latin typeface="Comic Sans MS" panose="030F0702030302020204" pitchFamily="66" charset="0"/>
              </a:rPr>
              <a:t>Asseyez-vous, levez-vous, levez la main! </a:t>
            </a:r>
          </a:p>
          <a:p>
            <a:pPr marL="0" indent="0">
              <a:buFont typeface="Arial" panose="020B0604020202020204" pitchFamily="34" charset="0"/>
              <a:buNone/>
            </a:pPr>
            <a:r>
              <a:rPr lang="en-GB" altLang="en-US" smtClean="0">
                <a:latin typeface="Comic Sans MS" panose="030F0702030302020204" pitchFamily="66" charset="0"/>
              </a:rPr>
              <a:t>Asseyez-vous, levez-vous, levez la main! </a:t>
            </a:r>
          </a:p>
          <a:p>
            <a:pPr marL="0" indent="0">
              <a:buFont typeface="Arial" panose="020B0604020202020204" pitchFamily="34" charset="0"/>
              <a:buNone/>
            </a:pPr>
            <a:r>
              <a:rPr lang="en-GB" altLang="en-US" smtClean="0">
                <a:latin typeface="Comic Sans MS" panose="030F0702030302020204" pitchFamily="66" charset="0"/>
              </a:rPr>
              <a:t>Asseyez-vous, levez-vous, levez la main! </a:t>
            </a:r>
          </a:p>
          <a:p>
            <a:pPr marL="0" indent="0">
              <a:buFont typeface="Arial" panose="020B0604020202020204" pitchFamily="34" charset="0"/>
              <a:buNone/>
            </a:pPr>
            <a:r>
              <a:rPr lang="en-GB" altLang="en-US" smtClean="0">
                <a:latin typeface="Comic Sans MS" panose="030F0702030302020204" pitchFamily="66" charset="0"/>
              </a:rPr>
              <a:t>Asseyez-vous, levez-vous, levez la main!</a:t>
            </a:r>
          </a:p>
          <a:p>
            <a:pPr marL="0" indent="0">
              <a:buFont typeface="Arial" panose="020B0604020202020204" pitchFamily="34" charset="0"/>
              <a:buNone/>
            </a:pPr>
            <a:endParaRPr lang="en-GB" altLang="en-US" smtClean="0">
              <a:latin typeface="Comic Sans MS" panose="030F0702030302020204" pitchFamily="66" charset="0"/>
            </a:endParaRPr>
          </a:p>
          <a:p>
            <a:pPr marL="0" indent="0">
              <a:buFont typeface="Arial" panose="020B0604020202020204" pitchFamily="34" charset="0"/>
              <a:buNone/>
            </a:pPr>
            <a:r>
              <a:rPr lang="en-GB" altLang="en-US" smtClean="0">
                <a:latin typeface="Comic Sans MS" panose="030F0702030302020204" pitchFamily="66" charset="0"/>
              </a:rPr>
              <a:t>X 3 </a:t>
            </a:r>
          </a:p>
          <a:p>
            <a:pPr marL="0" indent="0">
              <a:buFont typeface="Arial" panose="020B0604020202020204" pitchFamily="34" charset="0"/>
              <a:buNone/>
            </a:pPr>
            <a:endParaRPr lang="en-GB" altLang="en-US" smtClean="0">
              <a:latin typeface="Comic Sans MS" panose="030F0702030302020204" pitchFamily="66" charset="0"/>
            </a:endParaRPr>
          </a:p>
          <a:p>
            <a:pPr marL="0" indent="0">
              <a:buFont typeface="Arial" panose="020B0604020202020204" pitchFamily="34" charset="0"/>
              <a:buNone/>
            </a:pPr>
            <a:r>
              <a:rPr lang="en-GB" altLang="en-US" smtClean="0">
                <a:latin typeface="Comic Sans MS" panose="030F0702030302020204" pitchFamily="66" charset="0"/>
              </a:rPr>
              <a:t>Plus rapide! (faster)  </a:t>
            </a:r>
          </a:p>
        </p:txBody>
      </p:sp>
      <p:pic>
        <p:nvPicPr>
          <p:cNvPr id="108549"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76800" y="4076700"/>
            <a:ext cx="3810000" cy="262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GB" altLang="en-US" smtClean="0">
                <a:latin typeface="Comic Sans MS" panose="030F0702030302020204" pitchFamily="66" charset="0"/>
              </a:rPr>
              <a:t>Au revoir! </a:t>
            </a:r>
          </a:p>
        </p:txBody>
      </p:sp>
      <p:pic>
        <p:nvPicPr>
          <p:cNvPr id="110595"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00338" y="1844675"/>
            <a:ext cx="3595687" cy="364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6345774" y="1268099"/>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mtClean="0">
                <a:latin typeface="Comic Sans MS" panose="030F0702030302020204" pitchFamily="66" charset="0"/>
              </a:rPr>
              <a:t>Mettez-vous en ligne!</a:t>
            </a:r>
          </a:p>
        </p:txBody>
      </p:sp>
      <p:pic>
        <p:nvPicPr>
          <p:cNvPr id="14340" name="Picture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87463" y="1700213"/>
            <a:ext cx="6973887" cy="406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3779912" y="184482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3850" y="404813"/>
            <a:ext cx="8229600" cy="1143000"/>
          </a:xfrm>
        </p:spPr>
        <p:txBody>
          <a:bodyPr/>
          <a:lstStyle/>
          <a:p>
            <a:r>
              <a:rPr lang="en-GB" altLang="en-US" sz="6500" b="1" smtClean="0">
                <a:latin typeface="Comic Sans MS" panose="030F0702030302020204" pitchFamily="66" charset="0"/>
              </a:rPr>
              <a:t>Asseyez-vous</a:t>
            </a:r>
          </a:p>
        </p:txBody>
      </p:sp>
      <p:pic>
        <p:nvPicPr>
          <p:cNvPr id="15363" name="Picture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52550" y="1773238"/>
            <a:ext cx="6438900" cy="360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047750" y="177323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B82BB92848F446B778E454DC86CD92" ma:contentTypeVersion="" ma:contentTypeDescription="Create a new document." ma:contentTypeScope="" ma:versionID="ee8c54952562854332089da2403957c9">
  <xsd:schema xmlns:xsd="http://www.w3.org/2001/XMLSchema" xmlns:xs="http://www.w3.org/2001/XMLSchema" xmlns:p="http://schemas.microsoft.com/office/2006/metadata/properties" xmlns:ns2="5a3829d0-f4cb-424b-a364-715d1b4ecebf" targetNamespace="http://schemas.microsoft.com/office/2006/metadata/properties" ma:root="true" ma:fieldsID="e81b8604e14bfce58d05f5f8939f86bd" ns2:_="">
    <xsd:import namespace="5a3829d0-f4cb-424b-a364-715d1b4eceb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829d0-f4cb-424b-a364-715d1b4ece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2DF7E5-B5DC-42A4-BA8B-549533F4FF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3829d0-f4cb-424b-a364-715d1b4ece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C18AE6-742A-49E4-87E5-DF78D3177DD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6C5D2B4-7412-43D5-B1E7-A16D6D4DE8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19580</TotalTime>
  <Words>1740</Words>
  <Application>Microsoft Office PowerPoint</Application>
  <PresentationFormat>On-screen Show (4:3)</PresentationFormat>
  <Paragraphs>310</Paragraphs>
  <Slides>71</Slides>
  <Notes>31</Notes>
  <HiddenSlides>0</HiddenSlides>
  <MMClips>62</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French First Level </vt:lpstr>
      <vt:lpstr>First Level Significant Aspects of Learning </vt:lpstr>
      <vt:lpstr>Classroom Talk! Vocabulary</vt:lpstr>
      <vt:lpstr>Teachers’ note</vt:lpstr>
      <vt:lpstr>Ecoutez </vt:lpstr>
      <vt:lpstr>Répétez </vt:lpstr>
      <vt:lpstr>Regardez</vt:lpstr>
      <vt:lpstr>Mettez-vous en ligne!</vt:lpstr>
      <vt:lpstr>Asseyez-vous</vt:lpstr>
      <vt:lpstr>Levez-vous</vt:lpstr>
      <vt:lpstr>Levez la main </vt:lpstr>
      <vt:lpstr>Écoute </vt:lpstr>
      <vt:lpstr>  Répète </vt:lpstr>
      <vt:lpstr>Regarde</vt:lpstr>
      <vt:lpstr>Mets-toi en ligne!</vt:lpstr>
      <vt:lpstr>Assieds-toi</vt:lpstr>
      <vt:lpstr>Lève-toi</vt:lpstr>
      <vt:lpstr>Lève la main </vt:lpstr>
      <vt:lpstr>Oui</vt:lpstr>
      <vt:lpstr>Non</vt:lpstr>
      <vt:lpstr>S’il te plaît</vt:lpstr>
      <vt:lpstr>S’il vous plaît</vt:lpstr>
      <vt:lpstr>Voilà!</vt:lpstr>
      <vt:lpstr>Merci!</vt:lpstr>
      <vt:lpstr>De rien!</vt:lpstr>
      <vt:lpstr>Pas de problème!</vt:lpstr>
      <vt:lpstr>J’ai fini!</vt:lpstr>
      <vt:lpstr>Je peux aller aux toilettes?</vt:lpstr>
      <vt:lpstr>Embedding the language</vt:lpstr>
      <vt:lpstr>Mot de la semaine Mot du mois</vt:lpstr>
      <vt:lpstr>The Big Bonjour Challenge! </vt:lpstr>
      <vt:lpstr>Sample activities </vt:lpstr>
      <vt:lpstr>Activité 1 </vt:lpstr>
      <vt:lpstr>Jacques a dit</vt:lpstr>
      <vt:lpstr>Jacques a dit…. </vt:lpstr>
      <vt:lpstr>Slide 36</vt:lpstr>
      <vt:lpstr>Activité 2 </vt:lpstr>
      <vt:lpstr>Teacher notes</vt:lpstr>
      <vt:lpstr>C’est quelle phrase? </vt:lpstr>
      <vt:lpstr>Assieds-toi ou asseyez-vous? </vt:lpstr>
      <vt:lpstr>Oui! Assieds-toi!</vt:lpstr>
      <vt:lpstr>Assieds-toi ou asseyez-vous? </vt:lpstr>
      <vt:lpstr>Oui! Asseyez-vous!</vt:lpstr>
      <vt:lpstr>Assieds-toi ou asseyez-vous? </vt:lpstr>
      <vt:lpstr>Assieds-toi! Bien sûr!  </vt:lpstr>
      <vt:lpstr>Assieds-toi ou asseyez-vous? </vt:lpstr>
      <vt:lpstr>Oui! Super! Assieds-toi!</vt:lpstr>
      <vt:lpstr>Assieds-toi ou asseyez-vous? </vt:lpstr>
      <vt:lpstr>Bravo! Asseyez-vous! </vt:lpstr>
      <vt:lpstr>C’est quelle phrase? </vt:lpstr>
      <vt:lpstr>Lève-toi ou levez-vous? </vt:lpstr>
      <vt:lpstr>Oui! Levez-vous!</vt:lpstr>
      <vt:lpstr>Lève-toi ou levez-vous? </vt:lpstr>
      <vt:lpstr>Levez-vous!</vt:lpstr>
      <vt:lpstr>Lève-toi ou levez-vous? </vt:lpstr>
      <vt:lpstr>Oui! Lève-toi!</vt:lpstr>
      <vt:lpstr>Lève-toi ou levez-vous? </vt:lpstr>
      <vt:lpstr>Lève-toi! Bien sûr! </vt:lpstr>
      <vt:lpstr>Lève-toi ou levez-vous? </vt:lpstr>
      <vt:lpstr>Levez-vous! </vt:lpstr>
      <vt:lpstr>Lève-toi ou levez-vous? </vt:lpstr>
      <vt:lpstr>Lève-toi!</vt:lpstr>
      <vt:lpstr>Activité 3 </vt:lpstr>
      <vt:lpstr>Teacher notes</vt:lpstr>
      <vt:lpstr>Bonjour tout le monde! C’est moi le prof aujourd’hui! </vt:lpstr>
      <vt:lpstr>Songs and videos! </vt:lpstr>
      <vt:lpstr>Slide 67</vt:lpstr>
      <vt:lpstr>Mettez-vous en ligne  (to the tune of farmers in his den)</vt:lpstr>
      <vt:lpstr>J’ai fini! </vt:lpstr>
      <vt:lpstr>Asseyez-vous, levez-vous song! </vt:lpstr>
      <vt:lpstr>Au revoir!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Aujourd’hui c’est mardi le onze janvier</dc:title>
  <dc:creator>Ann</dc:creator>
  <cp:lastModifiedBy>Owner</cp:lastModifiedBy>
  <cp:revision>165</cp:revision>
  <dcterms:created xsi:type="dcterms:W3CDTF">2010-11-30T11:25:06Z</dcterms:created>
  <dcterms:modified xsi:type="dcterms:W3CDTF">2017-08-20T08:19:26Z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0x01010091B82BB92848F446B778E454DC86CD92</vt:lpwstr>
  </property>
</Properties>
</file>