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75" r:id="rId8"/>
    <p:sldId id="276" r:id="rId9"/>
    <p:sldId id="277" r:id="rId10"/>
    <p:sldId id="273" r:id="rId11"/>
    <p:sldId id="274" r:id="rId12"/>
    <p:sldId id="261" r:id="rId13"/>
    <p:sldId id="262" r:id="rId14"/>
    <p:sldId id="263" r:id="rId15"/>
    <p:sldId id="264" r:id="rId16"/>
    <p:sldId id="265" r:id="rId17"/>
    <p:sldId id="259" r:id="rId18"/>
    <p:sldId id="260" r:id="rId19"/>
    <p:sldId id="267" r:id="rId20"/>
    <p:sldId id="268" r:id="rId21"/>
    <p:sldId id="269" r:id="rId22"/>
    <p:sldId id="270" r:id="rId23"/>
    <p:sldId id="271" r:id="rId24"/>
    <p:sldId id="272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9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B8B180-3956-40D0-828B-E123398EA7FD}" type="datetimeFigureOut">
              <a:rPr lang="en-GB" smtClean="0"/>
              <a:pPr/>
              <a:t>22/06/2017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02323-6806-4A63-ABEB-FD2D91C02B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3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933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1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287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513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19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8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B8B180-3956-40D0-828B-E123398EA7FD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02323-6806-4A63-ABEB-FD2D91C02BE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0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3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9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9652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0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1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9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20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08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1D3641"/>
                </a:solidFill>
              </a:rPr>
              <a:pPr/>
              <a:t>22/06/2017</a:t>
            </a:fld>
            <a:endParaRPr lang="en-GB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1D3641"/>
                </a:solidFill>
              </a:rPr>
              <a:pPr/>
              <a:t>‹#›</a:t>
            </a:fld>
            <a:endParaRPr lang="en-GB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9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0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98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4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2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2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57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81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8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7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1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4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7DF97-7FE2-46AC-9D88-8CCCC4F60904}" type="slidenum">
              <a:rPr lang="en-GB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86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32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9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00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6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12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5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82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66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9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81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45213F-002B-42BA-B362-8D2728F2D03B}" type="datetimeFigureOut">
              <a:rPr lang="en-GB" smtClean="0"/>
              <a:pPr/>
              <a:t>22/06/2017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039F32-0C8D-4B33-801D-8FACF39E5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97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322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990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90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44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6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45213F-002B-42BA-B362-8D2728F2D03B}" type="datetimeFigureOut">
              <a:rPr lang="en-GB" smtClean="0">
                <a:solidFill>
                  <a:prstClr val="white"/>
                </a:solidFill>
              </a:rPr>
              <a:pPr/>
              <a:t>22/06/2017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039F32-0C8D-4B33-801D-8FACF39E58C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3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7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3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18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6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4B312E-3429-49A5-A7EC-53F2419364B7}" type="datetimeFigureOut">
              <a:rPr lang="en-GB" smtClean="0">
                <a:solidFill>
                  <a:srgbClr val="DFE6D0"/>
                </a:solidFill>
              </a:rPr>
              <a:pPr/>
              <a:t>22/06/2017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B1586D-EFE8-4D89-B450-571B240E1F41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B8B180-3956-40D0-828B-E123398EA7FD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302323-6806-4A63-ABEB-FD2D91C02B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25A857-844B-4BC7-9D09-CCC575102774}" type="datetimeFigureOut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9AB6FC-6AF3-4A3E-8C80-11BDFA04928A}" type="slidenum">
              <a:rPr lang="en-GB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8C18FB-90E4-43BF-858A-21F9A57A066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731AD3-CF39-4B9B-B9BC-FDC02AC7D6DF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A68069-D24C-4192-9C36-4E1B230CD251}" type="datetimeFigureOut">
              <a:rPr lang="en-GB" smtClean="0">
                <a:solidFill>
                  <a:srgbClr val="564B3C"/>
                </a:solidFill>
              </a:rPr>
              <a:pPr/>
              <a:t>22/06/2017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87DF97-7FE2-46AC-9D88-8CCCC4F60904}" type="slidenum">
              <a:rPr lang="en-GB" smtClean="0">
                <a:solidFill>
                  <a:srgbClr val="564B3C"/>
                </a:solidFill>
              </a:rPr>
              <a:pPr/>
              <a:t>‹#›</a:t>
            </a:fld>
            <a:endParaRPr lang="en-GB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45213F-002B-42BA-B362-8D2728F2D03B}" type="datetimeFigureOut">
              <a:rPr lang="en-GB" smtClean="0">
                <a:solidFill>
                  <a:prstClr val="black"/>
                </a:solidFill>
              </a:rPr>
              <a:pPr/>
              <a:t>22/06/2017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039F32-0C8D-4B33-801D-8FACF39E58C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20F59C-6183-4A16-9013-5AC89429C70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69ADDA-D3A6-47CE-A255-946CAC2BA8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7030A0"/>
                </a:solidFill>
              </a:rPr>
              <a:t>7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T</a:t>
            </a:r>
            <a:r>
              <a:rPr lang="en-GB" dirty="0" smtClean="0">
                <a:solidFill>
                  <a:srgbClr val="00B05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7030A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s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o</a:t>
            </a:r>
            <a:r>
              <a:rPr lang="en-GB" dirty="0" smtClean="0">
                <a:solidFill>
                  <a:srgbClr val="00B050"/>
                </a:solidFill>
              </a:rPr>
              <a:t>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7030A0"/>
                </a:solidFill>
              </a:rPr>
              <a:t>h</a:t>
            </a:r>
            <a:r>
              <a:rPr lang="en-GB" dirty="0" smtClean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l</a:t>
            </a:r>
            <a:r>
              <a:rPr lang="en-GB" dirty="0" smtClean="0">
                <a:solidFill>
                  <a:srgbClr val="00B050"/>
                </a:solidFill>
              </a:rPr>
              <a:t>en</a:t>
            </a:r>
            <a:r>
              <a:rPr lang="en-GB" dirty="0" smtClean="0">
                <a:solidFill>
                  <a:srgbClr val="7030A0"/>
                </a:solidFill>
              </a:rPr>
              <a:t>g</a:t>
            </a:r>
            <a:r>
              <a:rPr lang="en-GB" dirty="0" smtClean="0">
                <a:solidFill>
                  <a:srgbClr val="0070C0"/>
                </a:solidFill>
              </a:rPr>
              <a:t>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Vijaya" panose="020B0604020202020204" pitchFamily="34" charset="0"/>
                <a:cs typeface="Vijaya" panose="020B0604020202020204" pitchFamily="34" charset="0"/>
              </a:rPr>
              <a:t>We had a lot of fun doing science experiments….</a:t>
            </a:r>
          </a:p>
          <a:p>
            <a:pPr marL="109728" indent="0">
              <a:buNone/>
            </a:pPr>
            <a:endParaRPr lang="en-GB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Vijaya" panose="020B0604020202020204" pitchFamily="34" charset="0"/>
                <a:cs typeface="Vijaya" panose="020B0604020202020204" pitchFamily="34" charset="0"/>
              </a:rPr>
              <a:t>Rusty nail investigation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Vijaya" panose="020B0604020202020204" pitchFamily="34" charset="0"/>
                <a:cs typeface="Vijaya" panose="020B0604020202020204" pitchFamily="34" charset="0"/>
              </a:rPr>
              <a:t>Melting butter and chocolate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Vijaya" panose="020B0604020202020204" pitchFamily="34" charset="0"/>
                <a:cs typeface="Vijaya" panose="020B0604020202020204" pitchFamily="34" charset="0"/>
              </a:rPr>
              <a:t>Clay</a:t>
            </a:r>
          </a:p>
          <a:p>
            <a:pPr marL="109728" indent="0">
              <a:buNone/>
            </a:pPr>
            <a:r>
              <a:rPr lang="en-GB" dirty="0" smtClean="0">
                <a:latin typeface="Vijaya" panose="020B0604020202020204" pitchFamily="34" charset="0"/>
                <a:cs typeface="Vijaya" panose="020B0604020202020204" pitchFamily="34" charset="0"/>
              </a:rPr>
              <a:t>And the most fun making slime!!!!! </a:t>
            </a:r>
            <a:endParaRPr lang="en-GB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</a:t>
            </a:r>
            <a:r>
              <a:rPr lang="en-GB" dirty="0" smtClean="0">
                <a:solidFill>
                  <a:srgbClr val="009BD2"/>
                </a:solidFill>
              </a:rPr>
              <a:t>Science Experiments </a:t>
            </a:r>
            <a:endParaRPr lang="en-GB" dirty="0">
              <a:solidFill>
                <a:srgbClr val="009BD2"/>
              </a:solidFill>
            </a:endParaRPr>
          </a:p>
        </p:txBody>
      </p:sp>
      <p:pic>
        <p:nvPicPr>
          <p:cNvPr id="2050" name="Picture 2" descr="Image result for rusty n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28">
            <a:off x="5111109" y="4137796"/>
            <a:ext cx="3208320" cy="15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l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18">
            <a:off x="6510589" y="2499103"/>
            <a:ext cx="2187013" cy="17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4098" name="Picture 2" descr="C:\Users\LStewart3\AppData\Local\Microsoft\Windows\Temporary Internet Files\Content.IE5\QP7UV1T2\spelling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863206" cy="29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language you need to write and read. </a:t>
            </a:r>
          </a:p>
          <a:p>
            <a:r>
              <a:rPr lang="en-GB" dirty="0" smtClean="0"/>
              <a:t>You will get texts and you will need to answer them with the answers from the texts.</a:t>
            </a:r>
          </a:p>
          <a:p>
            <a:r>
              <a:rPr lang="en-GB" dirty="0" smtClean="0"/>
              <a:t>We done a huge topic on harry potter and you needed to write a lot and read.</a:t>
            </a:r>
          </a:p>
          <a:p>
            <a:r>
              <a:rPr lang="en-GB" dirty="0" smtClean="0"/>
              <a:t>We done blooms questions. </a:t>
            </a:r>
          </a:p>
          <a:p>
            <a:r>
              <a:rPr lang="en-GB" dirty="0" smtClean="0"/>
              <a:t>We done inferences and deductions on different questions. </a:t>
            </a:r>
            <a:endParaRPr lang="en-GB" dirty="0"/>
          </a:p>
        </p:txBody>
      </p:sp>
      <p:pic>
        <p:nvPicPr>
          <p:cNvPr id="5122" name="Picture 2" descr="C:\Users\LStewart3\AppData\Local\Microsoft\Windows\Temporary Internet Files\Content.IE5\I72JTM1E\big_bookworm_colo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967749" cy="19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"/>
            <a:ext cx="7848872" cy="1268759"/>
          </a:xfrm>
        </p:spPr>
        <p:txBody>
          <a:bodyPr/>
          <a:lstStyle/>
          <a:p>
            <a:r>
              <a:rPr lang="en-GB" dirty="0" smtClean="0"/>
              <a:t>P7 Trips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258" y="4005064"/>
            <a:ext cx="5467234" cy="2014914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2704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6453336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By EUAN &amp; Keira</a:t>
            </a:r>
          </a:p>
        </p:txBody>
      </p:sp>
    </p:spTree>
    <p:extLst>
      <p:ext uri="{BB962C8B-B14F-4D97-AF65-F5344CB8AC3E}">
        <p14:creationId xmlns:p14="http://schemas.microsoft.com/office/powerpoint/2010/main" val="2561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P7 trips have we done in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2808312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We went to the pantomime to watch Alice in wonderland because that was our topic and we done a show about it.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We went to the parliament for our debating topic.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We also went to the botanic gardens for our garden topic.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We </a:t>
            </a:r>
            <a:r>
              <a:rPr lang="en-GB" dirty="0" smtClean="0"/>
              <a:t>also went to </a:t>
            </a:r>
            <a:r>
              <a:rPr lang="en-GB" dirty="0" smtClean="0"/>
              <a:t>M&amp;Ds.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5" y="3933056"/>
            <a:ext cx="18002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31236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448272" cy="22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 on a P7 trip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Make sure you behave and represent the school.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Learn and have fun at the same time.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Wear school uniform unless told not to but in June you get to wear your  P7 </a:t>
            </a:r>
            <a:r>
              <a:rPr lang="en-GB" dirty="0" smtClean="0"/>
              <a:t>leavers </a:t>
            </a:r>
            <a:r>
              <a:rPr lang="en-GB" dirty="0" smtClean="0"/>
              <a:t>hoodie.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Remember to bring your EE2 forms on time and bring the money if needed so you get to go on the trip.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260848"/>
          </a:xfrm>
        </p:spPr>
        <p:txBody>
          <a:bodyPr/>
          <a:lstStyle/>
          <a:p>
            <a:r>
              <a:rPr lang="en-GB" dirty="0" smtClean="0"/>
              <a:t>Trips are privileges you need to behave to get to go.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3808121" cy="27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By Matthew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Health and Wellbeing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LStewart3\AppData\Local\Microsoft\Windows\Temporary Internet Files\Content.IE5\6B66W5QM\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453258" cy="11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p7 you will do more : sex education in a more detailed way. You will do drug and tobacco education. You will also do enjoy-a-ball and futsal. In P7 you may also do basketball and handball but it depends on which teacher you get.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SymonsWearne\AppData\Local\Microsoft\Windows\Temporary Internet Files\Content.IE5\MCDLDCHM\neon-fire-soccer-ball-2947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464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3275856" y="2492896"/>
            <a:ext cx="2304256" cy="720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P7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Maths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In Maths Your going to learn harder skills and more knowledge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LStewart3\AppData\Local\Microsoft\Windows\Temporary Internet Files\Content.IE5\6B66W5QM\maths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679377" cy="17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Be a role model </a:t>
            </a:r>
          </a:p>
          <a:p>
            <a:r>
              <a:rPr lang="en-GB" dirty="0" smtClean="0"/>
              <a:t>Be respectful and responsible</a:t>
            </a:r>
          </a:p>
          <a:p>
            <a:r>
              <a:rPr lang="en-GB" dirty="0" smtClean="0"/>
              <a:t>Be a buddy</a:t>
            </a:r>
          </a:p>
          <a:p>
            <a:r>
              <a:rPr lang="en-GB" dirty="0" smtClean="0"/>
              <a:t>Do your responsible role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76922"/>
            <a:ext cx="5688632" cy="2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Stewart3\AppData\Local\Microsoft\Windows\Temporary Internet Files\Content.IE5\I72JTM1E\leitura_crianca-len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75" y="1772816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5318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 will learn Equations and Algebra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 will learn different ways to answer your sums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 will learn different ESMD strategies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 will learn more about Angles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You will also learn more about coordinates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You Will Learn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LStewart3\AppData\Local\Microsoft\Windows\Temporary Internet Files\Content.IE5\I72JTM1E\514_400x400_NoPe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number talks we do different games work sheets and much more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Number Talks</a:t>
            </a:r>
            <a:endParaRPr lang="en-GB" dirty="0"/>
          </a:p>
        </p:txBody>
      </p:sp>
      <p:pic>
        <p:nvPicPr>
          <p:cNvPr id="9218" name="Picture 2" descr="C:\Users\LStewart3\AppData\Local\Microsoft\Windows\Temporary Internet Files\Content.IE5\DDGMPIPO\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266281" cy="29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 flipV="1">
            <a:off x="12636896" y="5229201"/>
            <a:ext cx="504056" cy="43204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Thanks for Watching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32448" cy="43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House Captain/ vice captains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You make your own presentation to show your house how you will be  great house or vice captain.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You get to plan/run your house meeting and organize your house parties if you win the term points.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CC9900"/>
                </a:solidFill>
              </a:rPr>
              <a:t>you </a:t>
            </a:r>
            <a:r>
              <a:rPr lang="en-GB" dirty="0">
                <a:solidFill>
                  <a:srgbClr val="CC9900"/>
                </a:solidFill>
              </a:rPr>
              <a:t>also run the house lines </a:t>
            </a:r>
            <a:r>
              <a:rPr lang="en-GB" dirty="0" smtClean="0">
                <a:solidFill>
                  <a:srgbClr val="CC9900"/>
                </a:solidFill>
              </a:rPr>
              <a:t>with a hula-hoop </a:t>
            </a:r>
            <a:endParaRPr lang="en-GB" dirty="0">
              <a:solidFill>
                <a:srgbClr val="CC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75" y="4258832"/>
            <a:ext cx="1436755" cy="223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house captain bad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6398"/>
            <a:ext cx="2097212" cy="10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P7 Jobs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b="1" dirty="0" smtClean="0"/>
              <a:t>BY CAMERON AND MATT</a:t>
            </a:r>
            <a:endParaRPr lang="en-GB" sz="1600" b="1" dirty="0"/>
          </a:p>
        </p:txBody>
      </p:sp>
      <p:pic>
        <p:nvPicPr>
          <p:cNvPr id="1026" name="Picture 2" descr="C:\Users\MSymonsWearne\AppData\Local\Microsoft\Windows\Temporary Internet Files\Content.IE5\MCDLDCHM\Responsib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ymonsWearne\AppData\Local\Microsoft\Windows\Temporary Internet Files\Content.IE5\RAQXVWC9\responsibility-pos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5" y="260648"/>
            <a:ext cx="5960252" cy="22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WHAT JOBS DO YOU GET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In P7 you will </a:t>
            </a:r>
            <a:r>
              <a:rPr lang="en-GB" sz="3200" dirty="0" smtClean="0">
                <a:solidFill>
                  <a:srgbClr val="FF0000"/>
                </a:solidFill>
              </a:rPr>
              <a:t>have your </a:t>
            </a:r>
            <a:r>
              <a:rPr lang="en-GB" sz="3200" dirty="0" smtClean="0">
                <a:solidFill>
                  <a:srgbClr val="FF0000"/>
                </a:solidFill>
              </a:rPr>
              <a:t>responsible roles as you know you will also your chosen JLT. You will also get your house captain election where 8 from your class will be elected 4 house captains and 4 vice captains. As P7s you will also get to use the benches at assembly.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176CD3"/>
                </a:solidFill>
              </a:rPr>
              <a:t>I.D.L</a:t>
            </a:r>
            <a:endParaRPr lang="en-GB" sz="6000" dirty="0">
              <a:solidFill>
                <a:srgbClr val="176CD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B4"/>
                </a:solidFill>
              </a:rPr>
              <a:t>By Louise and Lauren</a:t>
            </a:r>
            <a:endParaRPr lang="en-GB" dirty="0">
              <a:solidFill>
                <a:srgbClr val="0085B4"/>
              </a:solidFill>
            </a:endParaRPr>
          </a:p>
        </p:txBody>
      </p:sp>
      <p:pic>
        <p:nvPicPr>
          <p:cNvPr id="3074" name="Picture 2" descr="C:\Users\LStewart3\AppData\Local\Microsoft\Windows\Temporary Internet Files\Content.IE5\DDGMPIPO\niña%20leyen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646485" cy="20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GB" sz="6500" dirty="0" smtClean="0">
                <a:latin typeface="Vijaya" panose="020B0604020202020204" pitchFamily="34" charset="0"/>
                <a:cs typeface="Vijaya" panose="020B0604020202020204" pitchFamily="34" charset="0"/>
              </a:rPr>
              <a:t>In P7 we have </a:t>
            </a:r>
            <a:r>
              <a:rPr lang="en-GB" sz="6500" dirty="0" smtClean="0">
                <a:latin typeface="Vijaya" panose="020B0604020202020204" pitchFamily="34" charset="0"/>
                <a:cs typeface="Vijaya" panose="020B0604020202020204" pitchFamily="34" charset="0"/>
              </a:rPr>
              <a:t>done </a:t>
            </a:r>
            <a:r>
              <a:rPr lang="en-GB" sz="6500" dirty="0" smtClean="0">
                <a:latin typeface="Vijaya" panose="020B0604020202020204" pitchFamily="34" charset="0"/>
                <a:cs typeface="Vijaya" panose="020B0604020202020204" pitchFamily="34" charset="0"/>
              </a:rPr>
              <a:t>loads of topics such as…</a:t>
            </a:r>
          </a:p>
          <a:p>
            <a:pPr marL="109728" indent="0">
              <a:buNone/>
            </a:pPr>
            <a:endParaRPr lang="en-GB" sz="36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6700" dirty="0" smtClean="0">
                <a:latin typeface="Vijaya" panose="020B0604020202020204" pitchFamily="34" charset="0"/>
                <a:cs typeface="Vijaya" panose="020B0604020202020204" pitchFamily="34" charset="0"/>
              </a:rPr>
              <a:t>World war two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700" dirty="0" smtClean="0">
                <a:latin typeface="Vijaya" panose="020B0604020202020204" pitchFamily="34" charset="0"/>
                <a:cs typeface="Vijaya" panose="020B0604020202020204" pitchFamily="34" charset="0"/>
              </a:rPr>
              <a:t>Mid Calder 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700" dirty="0" smtClean="0">
                <a:latin typeface="Vijaya" panose="020B0604020202020204" pitchFamily="34" charset="0"/>
                <a:cs typeface="Vijaya" panose="020B0604020202020204" pitchFamily="34" charset="0"/>
              </a:rPr>
              <a:t>Science experiments / investigations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700" dirty="0" smtClean="0">
                <a:latin typeface="Vijaya" panose="020B0604020202020204" pitchFamily="34" charset="0"/>
                <a:cs typeface="Vijaya" panose="020B0604020202020204" pitchFamily="34" charset="0"/>
              </a:rPr>
              <a:t>Religions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6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6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109728" indent="0">
              <a:buNone/>
            </a:pPr>
            <a:r>
              <a:rPr lang="en-GB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endParaRPr lang="en-GB" sz="36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</a:t>
            </a:r>
            <a:r>
              <a:rPr lang="en-GB" dirty="0" smtClean="0">
                <a:solidFill>
                  <a:srgbClr val="176CD3"/>
                </a:solidFill>
              </a:rPr>
              <a:t>Introduction</a:t>
            </a:r>
            <a:endParaRPr lang="en-GB" dirty="0">
              <a:solidFill>
                <a:srgbClr val="176C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P7 and P6  have learned about ww2…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We did loads of posters we made real life paintings of the leaders and we watched videos.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We learned about evacuees and rationing and about each leader.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We also wrote a poem about us being evacuees.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</a:t>
            </a:r>
            <a:r>
              <a:rPr lang="en-GB" sz="4800" dirty="0" smtClean="0">
                <a:solidFill>
                  <a:srgbClr val="009BD2"/>
                </a:solidFill>
              </a:rPr>
              <a:t>WW2</a:t>
            </a:r>
            <a:endParaRPr lang="en-GB" sz="4800" dirty="0">
              <a:solidFill>
                <a:srgbClr val="009B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smtClean="0">
                <a:latin typeface="Vijaya" panose="020B0604020202020204" pitchFamily="34" charset="0"/>
                <a:cs typeface="Vijaya" panose="020B0604020202020204" pitchFamily="34" charset="0"/>
              </a:rPr>
              <a:t>We had to do a presentation about our parties and  persuading  the class to vote for 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smtClean="0">
                <a:latin typeface="Vijaya" panose="020B0604020202020204" pitchFamily="34" charset="0"/>
                <a:cs typeface="Vijaya" panose="020B0604020202020204" pitchFamily="34" charset="0"/>
              </a:rPr>
              <a:t>We also did a voting election to whoever we wanted to vote for to be president of the class, we had a ballot box to place our votes.</a:t>
            </a:r>
          </a:p>
          <a:p>
            <a:pPr marL="109728" indent="0">
              <a:buNone/>
            </a:pPr>
            <a:r>
              <a:rPr lang="en-GB" sz="4000" smtClean="0"/>
              <a:t>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            </a:t>
            </a:r>
            <a:r>
              <a:rPr lang="en-GB" smtClean="0">
                <a:solidFill>
                  <a:srgbClr val="009BD2"/>
                </a:solidFill>
              </a:rPr>
              <a:t>MCPS Election</a:t>
            </a:r>
            <a:endParaRPr lang="en-GB" dirty="0">
              <a:solidFill>
                <a:srgbClr val="009B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626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Thatch</vt:lpstr>
      <vt:lpstr>Concourse</vt:lpstr>
      <vt:lpstr>Apex</vt:lpstr>
      <vt:lpstr>Composite</vt:lpstr>
      <vt:lpstr>Apothecary</vt:lpstr>
      <vt:lpstr>1_Concourse</vt:lpstr>
      <vt:lpstr>Angles</vt:lpstr>
      <vt:lpstr>P7 Transition Challenge</vt:lpstr>
      <vt:lpstr>Expectations</vt:lpstr>
      <vt:lpstr>House Captain/ vice captains</vt:lpstr>
      <vt:lpstr>P7 Jobs</vt:lpstr>
      <vt:lpstr>WHAT JOBS DO YOU GET</vt:lpstr>
      <vt:lpstr>I.D.L</vt:lpstr>
      <vt:lpstr>               Introduction</vt:lpstr>
      <vt:lpstr>                     WW2</vt:lpstr>
      <vt:lpstr>             MCPS Election</vt:lpstr>
      <vt:lpstr>         Science Experiments </vt:lpstr>
      <vt:lpstr>Language </vt:lpstr>
      <vt:lpstr>Language </vt:lpstr>
      <vt:lpstr>P7 Trips</vt:lpstr>
      <vt:lpstr>What P7 trips have we done in 2017</vt:lpstr>
      <vt:lpstr>Expectation on a P7 trip ?</vt:lpstr>
      <vt:lpstr>REMEMBER!</vt:lpstr>
      <vt:lpstr>Health and Wellbeing</vt:lpstr>
      <vt:lpstr>PowerPoint Presentation</vt:lpstr>
      <vt:lpstr>P7 Maths</vt:lpstr>
      <vt:lpstr>What You Will Learn</vt:lpstr>
      <vt:lpstr>Number Talks</vt:lpstr>
      <vt:lpstr>Thanks for Watching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 Transition Challenge</dc:title>
  <dc:creator>Magali Tuke</dc:creator>
  <cp:lastModifiedBy>Magali Tuke</cp:lastModifiedBy>
  <cp:revision>8</cp:revision>
  <dcterms:created xsi:type="dcterms:W3CDTF">2017-06-18T11:55:15Z</dcterms:created>
  <dcterms:modified xsi:type="dcterms:W3CDTF">2017-06-22T12:32:26Z</dcterms:modified>
</cp:coreProperties>
</file>