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3" d="100"/>
          <a:sy n="63" d="100"/>
        </p:scale>
        <p:origin x="-126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A00CE488-8ACF-4038-A911-A712475FE375}" type="datetimeFigureOut">
              <a:rPr lang="en-GB" smtClean="0"/>
              <a:t>28/04/2017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80109717-9421-49E0-969F-A750D7E88F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9453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CE488-8ACF-4038-A911-A712475FE375}" type="datetimeFigureOut">
              <a:rPr lang="en-GB" smtClean="0"/>
              <a:t>28/04/2017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9717-9421-49E0-969F-A750D7E88F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912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CE488-8ACF-4038-A911-A712475FE375}" type="datetimeFigureOut">
              <a:rPr lang="en-GB" smtClean="0"/>
              <a:t>28/04/2017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9717-9421-49E0-969F-A750D7E88F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4530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CE488-8ACF-4038-A911-A712475FE375}" type="datetimeFigureOut">
              <a:rPr lang="en-GB" smtClean="0"/>
              <a:t>28/04/2017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9717-9421-49E0-969F-A750D7E88F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810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CE488-8ACF-4038-A911-A712475FE375}" type="datetimeFigureOut">
              <a:rPr lang="en-GB" smtClean="0"/>
              <a:t>28/04/2017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9717-9421-49E0-969F-A750D7E88F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249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CE488-8ACF-4038-A911-A712475FE375}" type="datetimeFigureOut">
              <a:rPr lang="en-GB" smtClean="0"/>
              <a:t>28/04/2017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9717-9421-49E0-969F-A750D7E88F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837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CE488-8ACF-4038-A911-A712475FE375}" type="datetimeFigureOut">
              <a:rPr lang="en-GB" smtClean="0"/>
              <a:t>28/04/2017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9717-9421-49E0-969F-A750D7E88F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958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CE488-8ACF-4038-A911-A712475FE375}" type="datetimeFigureOut">
              <a:rPr lang="en-GB" smtClean="0"/>
              <a:t>28/04/2017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9717-9421-49E0-969F-A750D7E88F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552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CE488-8ACF-4038-A911-A712475FE375}" type="datetimeFigureOut">
              <a:rPr lang="en-GB" smtClean="0"/>
              <a:t>28/04/2017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9717-9421-49E0-969F-A750D7E88F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784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CE488-8ACF-4038-A911-A712475FE375}" type="datetimeFigureOut">
              <a:rPr lang="en-GB" smtClean="0"/>
              <a:t>28/04/2017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80109717-9421-49E0-969F-A750D7E88F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586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A00CE488-8ACF-4038-A911-A712475FE375}" type="datetimeFigureOut">
              <a:rPr lang="en-GB" smtClean="0"/>
              <a:t>28/04/2017</a:t>
            </a:fld>
            <a:endParaRPr lang="en-GB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80109717-9421-49E0-969F-A750D7E88F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6135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A00CE488-8ACF-4038-A911-A712475FE375}" type="datetimeFigureOut">
              <a:rPr lang="en-GB" smtClean="0"/>
              <a:t>28/04/2017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80109717-9421-49E0-969F-A750D7E88F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45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iA1uLc1uEbI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800" y="-1056"/>
            <a:ext cx="9444251" cy="68590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63737" y="129168"/>
            <a:ext cx="5245290" cy="1991602"/>
          </a:xfrm>
        </p:spPr>
        <p:txBody>
          <a:bodyPr/>
          <a:lstStyle/>
          <a:p>
            <a:pPr algn="ctr"/>
            <a:r>
              <a:rPr lang="en-GB" sz="6000" b="1" dirty="0" smtClean="0">
                <a:solidFill>
                  <a:srgbClr val="0070C0"/>
                </a:solidFill>
              </a:rPr>
              <a:t>The Baby Gym Challenge</a:t>
            </a:r>
            <a:endParaRPr lang="en-GB" sz="6000" b="1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69506" y="2291049"/>
            <a:ext cx="5279409" cy="1655762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rgbClr val="0070C0"/>
                </a:solidFill>
              </a:rPr>
              <a:t>Welcome to our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</a:rPr>
              <a:t>Primary 3 Assembly!</a:t>
            </a:r>
            <a:endParaRPr lang="en-GB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99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5869" y="1064525"/>
            <a:ext cx="3383280" cy="2142699"/>
          </a:xfrm>
        </p:spPr>
        <p:txBody>
          <a:bodyPr/>
          <a:lstStyle/>
          <a:p>
            <a:pPr algn="ctr"/>
            <a:r>
              <a:rPr lang="en-GB" sz="5400" dirty="0" smtClean="0"/>
              <a:t>Primary 3 received an exciting letter…</a:t>
            </a:r>
            <a:endParaRPr lang="en-GB" sz="5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625" y="2749953"/>
            <a:ext cx="4524375" cy="4524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372" y="1102444"/>
            <a:ext cx="6388100" cy="47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0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A1uLc1uEbI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41197" y="205570"/>
            <a:ext cx="11505063" cy="647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9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7224" y="1555840"/>
            <a:ext cx="10772775" cy="5078313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70C0"/>
                </a:solidFill>
              </a:rPr>
              <a:t>This is the Boss Babies rap</a:t>
            </a:r>
          </a:p>
          <a:p>
            <a:endParaRPr lang="en-GB" dirty="0">
              <a:solidFill>
                <a:srgbClr val="0070C0"/>
              </a:solidFill>
            </a:endParaRPr>
          </a:p>
          <a:p>
            <a:r>
              <a:rPr lang="en-GB" dirty="0" smtClean="0">
                <a:solidFill>
                  <a:srgbClr val="0070C0"/>
                </a:solidFill>
              </a:rPr>
              <a:t>I’m looking for a toy so I can learn and play,</a:t>
            </a:r>
          </a:p>
          <a:p>
            <a:r>
              <a:rPr lang="en-GB" dirty="0" smtClean="0">
                <a:solidFill>
                  <a:srgbClr val="0070C0"/>
                </a:solidFill>
              </a:rPr>
              <a:t>Something to stop me crying night and day,</a:t>
            </a:r>
          </a:p>
          <a:p>
            <a:r>
              <a:rPr lang="en-GB" dirty="0" smtClean="0">
                <a:solidFill>
                  <a:srgbClr val="0070C0"/>
                </a:solidFill>
              </a:rPr>
              <a:t>What about a baby gym? I’ve heard they’re cool,</a:t>
            </a:r>
          </a:p>
          <a:p>
            <a:r>
              <a:rPr lang="en-GB" dirty="0" smtClean="0">
                <a:solidFill>
                  <a:srgbClr val="0070C0"/>
                </a:solidFill>
              </a:rPr>
              <a:t>But it has to be the best, because I’m no fool!</a:t>
            </a:r>
          </a:p>
          <a:p>
            <a:endParaRPr lang="en-GB" dirty="0">
              <a:solidFill>
                <a:srgbClr val="0070C0"/>
              </a:solidFill>
            </a:endParaRPr>
          </a:p>
          <a:p>
            <a:r>
              <a:rPr lang="en-GB" dirty="0" smtClean="0">
                <a:solidFill>
                  <a:srgbClr val="0070C0"/>
                </a:solidFill>
              </a:rPr>
              <a:t>Baby gym, my my </a:t>
            </a:r>
            <a:r>
              <a:rPr lang="en-GB" dirty="0" err="1" smtClean="0">
                <a:solidFill>
                  <a:srgbClr val="0070C0"/>
                </a:solidFill>
              </a:rPr>
              <a:t>my</a:t>
            </a:r>
            <a:r>
              <a:rPr lang="en-GB" dirty="0" smtClean="0">
                <a:solidFill>
                  <a:srgbClr val="0070C0"/>
                </a:solidFill>
              </a:rPr>
              <a:t> baby gym!</a:t>
            </a:r>
          </a:p>
          <a:p>
            <a:r>
              <a:rPr lang="en-GB" dirty="0" smtClean="0">
                <a:solidFill>
                  <a:srgbClr val="0070C0"/>
                </a:solidFill>
              </a:rPr>
              <a:t>Baby gym, my </a:t>
            </a:r>
            <a:r>
              <a:rPr lang="en-GB" dirty="0" err="1" smtClean="0">
                <a:solidFill>
                  <a:srgbClr val="0070C0"/>
                </a:solidFill>
              </a:rPr>
              <a:t>my</a:t>
            </a:r>
            <a:r>
              <a:rPr lang="en-GB" dirty="0" smtClean="0">
                <a:solidFill>
                  <a:srgbClr val="0070C0"/>
                </a:solidFill>
              </a:rPr>
              <a:t> </a:t>
            </a:r>
            <a:r>
              <a:rPr lang="en-GB" dirty="0" err="1" smtClean="0">
                <a:solidFill>
                  <a:srgbClr val="0070C0"/>
                </a:solidFill>
              </a:rPr>
              <a:t>my</a:t>
            </a:r>
            <a:r>
              <a:rPr lang="en-GB" dirty="0" smtClean="0">
                <a:solidFill>
                  <a:srgbClr val="0070C0"/>
                </a:solidFill>
              </a:rPr>
              <a:t> baby gym!</a:t>
            </a:r>
          </a:p>
          <a:p>
            <a:endParaRPr lang="en-GB" dirty="0">
              <a:solidFill>
                <a:srgbClr val="0070C0"/>
              </a:solidFill>
            </a:endParaRPr>
          </a:p>
          <a:p>
            <a:r>
              <a:rPr lang="en-GB" dirty="0" smtClean="0">
                <a:solidFill>
                  <a:srgbClr val="0070C0"/>
                </a:solidFill>
              </a:rPr>
              <a:t>I’d like a toy that’s really colourful and comfy,</a:t>
            </a:r>
          </a:p>
          <a:p>
            <a:r>
              <a:rPr lang="en-GB" dirty="0" smtClean="0">
                <a:solidFill>
                  <a:srgbClr val="0070C0"/>
                </a:solidFill>
              </a:rPr>
              <a:t>So that I can roll around in my onesie!</a:t>
            </a:r>
          </a:p>
          <a:p>
            <a:r>
              <a:rPr lang="en-GB" dirty="0" smtClean="0">
                <a:solidFill>
                  <a:srgbClr val="0070C0"/>
                </a:solidFill>
              </a:rPr>
              <a:t>With toys that I can touch, see, hear and smell,</a:t>
            </a:r>
          </a:p>
          <a:p>
            <a:r>
              <a:rPr lang="en-GB" dirty="0" smtClean="0">
                <a:solidFill>
                  <a:srgbClr val="0070C0"/>
                </a:solidFill>
              </a:rPr>
              <a:t>If you can manage that then you’re doing well!</a:t>
            </a:r>
          </a:p>
          <a:p>
            <a:endParaRPr lang="en-GB" dirty="0" smtClean="0">
              <a:solidFill>
                <a:srgbClr val="0070C0"/>
              </a:solidFill>
            </a:endParaRPr>
          </a:p>
          <a:p>
            <a:r>
              <a:rPr lang="en-GB" dirty="0" smtClean="0">
                <a:solidFill>
                  <a:srgbClr val="0070C0"/>
                </a:solidFill>
              </a:rPr>
              <a:t>Baby gym, my </a:t>
            </a:r>
            <a:r>
              <a:rPr lang="en-GB" dirty="0" err="1" smtClean="0">
                <a:solidFill>
                  <a:srgbClr val="0070C0"/>
                </a:solidFill>
              </a:rPr>
              <a:t>my</a:t>
            </a:r>
            <a:r>
              <a:rPr lang="en-GB" dirty="0" smtClean="0">
                <a:solidFill>
                  <a:srgbClr val="0070C0"/>
                </a:solidFill>
              </a:rPr>
              <a:t> </a:t>
            </a:r>
            <a:r>
              <a:rPr lang="en-GB" dirty="0" err="1" smtClean="0">
                <a:solidFill>
                  <a:srgbClr val="0070C0"/>
                </a:solidFill>
              </a:rPr>
              <a:t>my</a:t>
            </a:r>
            <a:r>
              <a:rPr lang="en-GB" dirty="0" smtClean="0">
                <a:solidFill>
                  <a:srgbClr val="0070C0"/>
                </a:solidFill>
              </a:rPr>
              <a:t> baby gym!</a:t>
            </a:r>
          </a:p>
          <a:p>
            <a:r>
              <a:rPr lang="en-GB" dirty="0" smtClean="0">
                <a:solidFill>
                  <a:srgbClr val="0070C0"/>
                </a:solidFill>
              </a:rPr>
              <a:t>Baby gym, my </a:t>
            </a:r>
            <a:r>
              <a:rPr lang="en-GB" dirty="0" err="1" smtClean="0">
                <a:solidFill>
                  <a:srgbClr val="0070C0"/>
                </a:solidFill>
              </a:rPr>
              <a:t>my</a:t>
            </a:r>
            <a:r>
              <a:rPr lang="en-GB" dirty="0" smtClean="0">
                <a:solidFill>
                  <a:srgbClr val="0070C0"/>
                </a:solidFill>
              </a:rPr>
              <a:t> </a:t>
            </a:r>
            <a:r>
              <a:rPr lang="en-GB" dirty="0" err="1" smtClean="0">
                <a:solidFill>
                  <a:srgbClr val="0070C0"/>
                </a:solidFill>
              </a:rPr>
              <a:t>my</a:t>
            </a:r>
            <a:r>
              <a:rPr lang="en-GB" dirty="0" smtClean="0">
                <a:solidFill>
                  <a:srgbClr val="0070C0"/>
                </a:solidFill>
              </a:rPr>
              <a:t> baby gym!</a:t>
            </a:r>
          </a:p>
          <a:p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842099"/>
          </a:xfr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GB" dirty="0" smtClean="0">
                <a:solidFill>
                  <a:srgbClr val="0070C0"/>
                </a:solidFill>
              </a:rPr>
              <a:t>The Boss Babies Rap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469" y="2652808"/>
            <a:ext cx="3191530" cy="3767137"/>
          </a:xfrm>
        </p:spPr>
      </p:pic>
    </p:spTree>
    <p:extLst>
      <p:ext uri="{BB962C8B-B14F-4D97-AF65-F5344CB8AC3E}">
        <p14:creationId xmlns:p14="http://schemas.microsoft.com/office/powerpoint/2010/main" val="283717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1296032"/>
          </a:xfrm>
        </p:spPr>
        <p:txBody>
          <a:bodyPr>
            <a:normAutofit/>
          </a:bodyPr>
          <a:lstStyle/>
          <a:p>
            <a:pPr algn="ctr"/>
            <a:r>
              <a:rPr lang="en-GB" sz="7200" dirty="0" smtClean="0"/>
              <a:t>The DESIGN Stage</a:t>
            </a:r>
            <a:endParaRPr lang="en-GB" sz="720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4" name="design stage movi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762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1296032"/>
          </a:xfrm>
        </p:spPr>
        <p:txBody>
          <a:bodyPr>
            <a:normAutofit/>
          </a:bodyPr>
          <a:lstStyle/>
          <a:p>
            <a:pPr algn="ctr"/>
            <a:r>
              <a:rPr lang="en-GB" sz="7200" dirty="0" smtClean="0"/>
              <a:t>The BUILDING Stage</a:t>
            </a:r>
            <a:endParaRPr lang="en-GB" sz="720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5" name="final building stage movi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4160" y="320040"/>
            <a:ext cx="642112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0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1296032"/>
          </a:xfrm>
        </p:spPr>
        <p:txBody>
          <a:bodyPr>
            <a:normAutofit/>
          </a:bodyPr>
          <a:lstStyle/>
          <a:p>
            <a:pPr algn="ctr"/>
            <a:r>
              <a:rPr lang="en-GB" sz="7200" dirty="0" smtClean="0"/>
              <a:t>The SELLING Stage</a:t>
            </a:r>
            <a:endParaRPr lang="en-GB" sz="7200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pic>
        <p:nvPicPr>
          <p:cNvPr id="1026" name="Picture 2" descr="C:\Users\ashley.clark\Desktop\IMG_019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1" t="6248" r="2206" b="4537"/>
          <a:stretch/>
        </p:blipFill>
        <p:spPr bwMode="auto">
          <a:xfrm rot="5400000">
            <a:off x="7502775" y="948092"/>
            <a:ext cx="5110810" cy="37524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shley.clark\Desktop\IMG_01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9534" r="5216" b="9728"/>
          <a:stretch/>
        </p:blipFill>
        <p:spPr bwMode="auto">
          <a:xfrm rot="5400000">
            <a:off x="-459904" y="1018379"/>
            <a:ext cx="5110809" cy="361188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251958" y="207954"/>
            <a:ext cx="3596641" cy="5262979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We are learning to create an advert using persuasive language.</a:t>
            </a:r>
          </a:p>
          <a:p>
            <a:pPr>
              <a:lnSpc>
                <a:spcPct val="150000"/>
              </a:lnSpc>
            </a:pPr>
            <a:r>
              <a:rPr lang="en-GB" sz="2400" dirty="0" smtClean="0"/>
              <a:t>I can create a catchy slogan.</a:t>
            </a:r>
          </a:p>
          <a:p>
            <a:pPr>
              <a:lnSpc>
                <a:spcPct val="150000"/>
              </a:lnSpc>
            </a:pPr>
            <a:r>
              <a:rPr lang="en-GB" sz="2400" dirty="0" smtClean="0"/>
              <a:t>I can include the main selling points.</a:t>
            </a:r>
          </a:p>
          <a:p>
            <a:pPr>
              <a:lnSpc>
                <a:spcPct val="150000"/>
              </a:lnSpc>
            </a:pPr>
            <a:r>
              <a:rPr lang="en-GB" sz="2400" dirty="0" smtClean="0"/>
              <a:t>I can include special offers or discounts.</a:t>
            </a:r>
          </a:p>
          <a:p>
            <a:pPr>
              <a:lnSpc>
                <a:spcPct val="150000"/>
              </a:lnSpc>
            </a:pPr>
            <a:r>
              <a:rPr lang="en-GB" sz="2400" dirty="0" smtClean="0"/>
              <a:t>I can make my advert eye-catching and colourful.</a:t>
            </a:r>
          </a:p>
        </p:txBody>
      </p:sp>
    </p:spTree>
    <p:extLst>
      <p:ext uri="{BB962C8B-B14F-4D97-AF65-F5344CB8AC3E}">
        <p14:creationId xmlns:p14="http://schemas.microsoft.com/office/powerpoint/2010/main" val="374631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86353"/>
            <a:ext cx="3572256" cy="1296032"/>
          </a:xfrm>
        </p:spPr>
        <p:txBody>
          <a:bodyPr>
            <a:normAutofit/>
          </a:bodyPr>
          <a:lstStyle/>
          <a:p>
            <a:pPr algn="ctr"/>
            <a:r>
              <a:rPr lang="en-GB" sz="7200" dirty="0" smtClean="0"/>
              <a:t>Baby TV</a:t>
            </a:r>
            <a:endParaRPr lang="en-GB" sz="720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1028" name="Picture 4" descr="C:\Users\ashley.clark\AppData\Local\Microsoft\Windows\Temporary Internet Files\Content.IE5\TXSLK0CY\large-TV-Television-Cartoon-166.6-4426[1]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960" y="375563"/>
            <a:ext cx="4572000" cy="502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82440" y="2011680"/>
            <a:ext cx="3139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 smtClean="0">
                <a:latin typeface="Broadway" panose="04040905080B02020502" pitchFamily="82" charset="0"/>
              </a:rPr>
              <a:t>Baby </a:t>
            </a:r>
          </a:p>
          <a:p>
            <a:pPr algn="ctr"/>
            <a:r>
              <a:rPr lang="en-GB" sz="7200" dirty="0" smtClean="0">
                <a:latin typeface="Broadway" panose="04040905080B02020502" pitchFamily="82" charset="0"/>
              </a:rPr>
              <a:t>TV</a:t>
            </a:r>
            <a:endParaRPr lang="en-GB" sz="7200" dirty="0">
              <a:latin typeface="Broadway" panose="04040905080B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59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7134777" cy="3352800"/>
          </a:xfrm>
        </p:spPr>
        <p:txBody>
          <a:bodyPr/>
          <a:lstStyle/>
          <a:p>
            <a:pPr algn="ctr"/>
            <a:r>
              <a:rPr lang="en-GB" sz="9600" dirty="0" smtClean="0"/>
              <a:t>Thanks for </a:t>
            </a:r>
            <a:br>
              <a:rPr lang="en-GB" sz="9600" dirty="0" smtClean="0"/>
            </a:br>
            <a:r>
              <a:rPr lang="en-GB" sz="9600" dirty="0" smtClean="0"/>
              <a:t>listening!</a:t>
            </a:r>
            <a:endParaRPr lang="en-GB" sz="9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8281" y="425812"/>
            <a:ext cx="3305318" cy="587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98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1179</TotalTime>
  <Words>210</Words>
  <Application>Microsoft Office PowerPoint</Application>
  <PresentationFormat>Custom</PresentationFormat>
  <Paragraphs>34</Paragraphs>
  <Slides>9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Metropolitan</vt:lpstr>
      <vt:lpstr>The Baby Gym Challenge</vt:lpstr>
      <vt:lpstr>Primary 3 received an exciting letter…</vt:lpstr>
      <vt:lpstr>PowerPoint Presentation</vt:lpstr>
      <vt:lpstr>The Boss Babies Rap</vt:lpstr>
      <vt:lpstr>The DESIGN Stage</vt:lpstr>
      <vt:lpstr>The BUILDING Stage</vt:lpstr>
      <vt:lpstr>The SELLING Stage</vt:lpstr>
      <vt:lpstr>Baby TV</vt:lpstr>
      <vt:lpstr>Thanks for  listening!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Baby Gym Challenge</dc:title>
  <dc:creator>Microsoft account</dc:creator>
  <cp:lastModifiedBy>Ashley Clark</cp:lastModifiedBy>
  <cp:revision>21</cp:revision>
  <cp:lastPrinted>2017-04-25T13:10:55Z</cp:lastPrinted>
  <dcterms:created xsi:type="dcterms:W3CDTF">2017-04-24T16:26:07Z</dcterms:created>
  <dcterms:modified xsi:type="dcterms:W3CDTF">2017-04-28T07:27:06Z</dcterms:modified>
</cp:coreProperties>
</file>