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2896-750E-464B-ABE0-55FED0A63BA9}" type="datetimeFigureOut">
              <a:rPr lang="es-ES_tradnl" smtClean="0"/>
              <a:t>20/08/2020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404E-5E7D-4F79-861D-10D2C899EE4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98065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2896-750E-464B-ABE0-55FED0A63BA9}" type="datetimeFigureOut">
              <a:rPr lang="es-ES_tradnl" smtClean="0"/>
              <a:t>20/08/2020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404E-5E7D-4F79-861D-10D2C899EE4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27349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2896-750E-464B-ABE0-55FED0A63BA9}" type="datetimeFigureOut">
              <a:rPr lang="es-ES_tradnl" smtClean="0"/>
              <a:t>20/08/2020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404E-5E7D-4F79-861D-10D2C899EE4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15613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2896-750E-464B-ABE0-55FED0A63BA9}" type="datetimeFigureOut">
              <a:rPr lang="es-ES_tradnl" smtClean="0"/>
              <a:t>20/08/2020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404E-5E7D-4F79-861D-10D2C899EE4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3236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2896-750E-464B-ABE0-55FED0A63BA9}" type="datetimeFigureOut">
              <a:rPr lang="es-ES_tradnl" smtClean="0"/>
              <a:t>20/08/2020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404E-5E7D-4F79-861D-10D2C899EE4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93828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2896-750E-464B-ABE0-55FED0A63BA9}" type="datetimeFigureOut">
              <a:rPr lang="es-ES_tradnl" smtClean="0"/>
              <a:t>20/08/2020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404E-5E7D-4F79-861D-10D2C899EE4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16947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2896-750E-464B-ABE0-55FED0A63BA9}" type="datetimeFigureOut">
              <a:rPr lang="es-ES_tradnl" smtClean="0"/>
              <a:t>20/08/2020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404E-5E7D-4F79-861D-10D2C899EE4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58223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2896-750E-464B-ABE0-55FED0A63BA9}" type="datetimeFigureOut">
              <a:rPr lang="es-ES_tradnl" smtClean="0"/>
              <a:t>20/08/2020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404E-5E7D-4F79-861D-10D2C899EE4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57530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2896-750E-464B-ABE0-55FED0A63BA9}" type="datetimeFigureOut">
              <a:rPr lang="es-ES_tradnl" smtClean="0"/>
              <a:t>20/08/2020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404E-5E7D-4F79-861D-10D2C899EE4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67341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2896-750E-464B-ABE0-55FED0A63BA9}" type="datetimeFigureOut">
              <a:rPr lang="es-ES_tradnl" smtClean="0"/>
              <a:t>20/08/2020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404E-5E7D-4F79-861D-10D2C899EE4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93560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2896-750E-464B-ABE0-55FED0A63BA9}" type="datetimeFigureOut">
              <a:rPr lang="es-ES_tradnl" smtClean="0"/>
              <a:t>20/08/2020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404E-5E7D-4F79-861D-10D2C899EE4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59569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62896-750E-464B-ABE0-55FED0A63BA9}" type="datetimeFigureOut">
              <a:rPr lang="es-ES_tradnl" smtClean="0"/>
              <a:t>20/08/2020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7404E-5E7D-4F79-861D-10D2C899EE4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2041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7200" dirty="0" smtClean="0"/>
              <a:t>ORT Characters</a:t>
            </a:r>
            <a:endParaRPr lang="es-ES_tradnl" sz="7200" dirty="0"/>
          </a:p>
        </p:txBody>
      </p:sp>
    </p:spTree>
    <p:extLst>
      <p:ext uri="{BB962C8B-B14F-4D97-AF65-F5344CB8AC3E}">
        <p14:creationId xmlns:p14="http://schemas.microsoft.com/office/powerpoint/2010/main" val="4204614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7200" dirty="0" smtClean="0"/>
              <a:t>Kipper</a:t>
            </a:r>
            <a:endParaRPr lang="es-ES_trad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1484784"/>
            <a:ext cx="4372702" cy="470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056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7200" dirty="0" smtClean="0"/>
              <a:t>Biff</a:t>
            </a:r>
            <a:endParaRPr lang="es-ES_tradn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12776"/>
            <a:ext cx="2710408" cy="471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375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7200" dirty="0" smtClean="0"/>
              <a:t>Chip</a:t>
            </a:r>
            <a:endParaRPr lang="es-ES_tradn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84784"/>
            <a:ext cx="2320258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785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6000" dirty="0" smtClean="0"/>
              <a:t>Biff and Kipper and Chip</a:t>
            </a:r>
            <a:endParaRPr lang="es-ES_tradnl" sz="6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933" y="1600200"/>
            <a:ext cx="622213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431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7200" dirty="0" smtClean="0"/>
              <a:t>Mum</a:t>
            </a:r>
            <a:endParaRPr lang="es-ES_tradn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12776"/>
            <a:ext cx="1699246" cy="451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690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7200" dirty="0" smtClean="0"/>
              <a:t>Dad</a:t>
            </a:r>
            <a:endParaRPr lang="es-ES_tradn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12776"/>
            <a:ext cx="1713533" cy="490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165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7200" dirty="0" smtClean="0"/>
              <a:t>Mum and Dad</a:t>
            </a:r>
            <a:endParaRPr lang="es-ES_tradnl" sz="7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40768"/>
            <a:ext cx="5693616" cy="485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616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7200" dirty="0" smtClean="0"/>
              <a:t>Floppy</a:t>
            </a:r>
            <a:endParaRPr lang="es-ES_tradnl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8800"/>
            <a:ext cx="370374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931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16</Words>
  <Application>Microsoft Office PowerPoint</Application>
  <PresentationFormat>On-screen Show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ORT Characters</vt:lpstr>
      <vt:lpstr>Kipper</vt:lpstr>
      <vt:lpstr>Biff</vt:lpstr>
      <vt:lpstr>Chip</vt:lpstr>
      <vt:lpstr>Biff and Kipper and Chip</vt:lpstr>
      <vt:lpstr>Mum</vt:lpstr>
      <vt:lpstr>Dad</vt:lpstr>
      <vt:lpstr>Mum and Dad</vt:lpstr>
      <vt:lpstr>Floppy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Rowan Jamieson</dc:creator>
  <cp:lastModifiedBy>Lisa Menmuir</cp:lastModifiedBy>
  <cp:revision>3</cp:revision>
  <dcterms:created xsi:type="dcterms:W3CDTF">2019-09-03T15:00:00Z</dcterms:created>
  <dcterms:modified xsi:type="dcterms:W3CDTF">2020-08-20T13:28:08Z</dcterms:modified>
</cp:coreProperties>
</file>