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6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communication-and-language-and-literac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60272" y="5503178"/>
            <a:ext cx="1015067" cy="69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0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700" dirty="0">
                <a:solidFill>
                  <a:srgbClr val="FF0000"/>
                </a:solidFill>
              </a:rPr>
              <a:t>Wh</a:t>
            </a:r>
            <a:r>
              <a:rPr lang="en-GB" sz="11700" dirty="0"/>
              <a:t>enever</a:t>
            </a:r>
          </a:p>
        </p:txBody>
      </p:sp>
    </p:spTree>
    <p:extLst>
      <p:ext uri="{BB962C8B-B14F-4D97-AF65-F5344CB8AC3E}">
        <p14:creationId xmlns:p14="http://schemas.microsoft.com/office/powerpoint/2010/main" val="24708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610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isper</a:t>
            </a:r>
          </a:p>
        </p:txBody>
      </p:sp>
    </p:spTree>
    <p:extLst>
      <p:ext uri="{BB962C8B-B14F-4D97-AF65-F5344CB8AC3E}">
        <p14:creationId xmlns:p14="http://schemas.microsoft.com/office/powerpoint/2010/main" val="261729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ite</a:t>
            </a:r>
          </a:p>
        </p:txBody>
      </p:sp>
    </p:spTree>
    <p:extLst>
      <p:ext uri="{BB962C8B-B14F-4D97-AF65-F5344CB8AC3E}">
        <p14:creationId xmlns:p14="http://schemas.microsoft.com/office/powerpoint/2010/main" val="24900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61650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85109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76" y="2811035"/>
            <a:ext cx="8220075" cy="994306"/>
          </a:xfrm>
        </p:spPr>
        <p:txBody>
          <a:bodyPr/>
          <a:lstStyle/>
          <a:p>
            <a:r>
              <a:rPr lang="en-GB" b="0" dirty="0"/>
              <a:t>/</a:t>
            </a:r>
            <a:r>
              <a:rPr lang="en-GB" b="0" dirty="0" err="1"/>
              <a:t>wh</a:t>
            </a:r>
            <a:r>
              <a:rPr lang="en-GB" b="0" dirty="0"/>
              <a:t>/ that makes the ‘w’ sound</a:t>
            </a:r>
          </a:p>
        </p:txBody>
      </p:sp>
    </p:spTree>
    <p:extLst>
      <p:ext uri="{BB962C8B-B14F-4D97-AF65-F5344CB8AC3E}">
        <p14:creationId xmlns:p14="http://schemas.microsoft.com/office/powerpoint/2010/main" val="38998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32892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7757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400313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eel</a:t>
            </a:r>
          </a:p>
        </p:txBody>
      </p:sp>
    </p:spTree>
    <p:extLst>
      <p:ext uri="{BB962C8B-B14F-4D97-AF65-F5344CB8AC3E}">
        <p14:creationId xmlns:p14="http://schemas.microsoft.com/office/powerpoint/2010/main" val="166171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ich</a:t>
            </a:r>
          </a:p>
        </p:txBody>
      </p:sp>
    </p:spTree>
    <p:extLst>
      <p:ext uri="{BB962C8B-B14F-4D97-AF65-F5344CB8AC3E}">
        <p14:creationId xmlns:p14="http://schemas.microsoft.com/office/powerpoint/2010/main" val="261704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4576" y="2281805"/>
            <a:ext cx="5578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ere</a:t>
            </a:r>
          </a:p>
        </p:txBody>
      </p:sp>
    </p:spTree>
    <p:extLst>
      <p:ext uri="{BB962C8B-B14F-4D97-AF65-F5344CB8AC3E}">
        <p14:creationId xmlns:p14="http://schemas.microsoft.com/office/powerpoint/2010/main" val="1822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6403" y="2265027"/>
            <a:ext cx="6669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>
                <a:solidFill>
                  <a:srgbClr val="FF0000"/>
                </a:solidFill>
              </a:rPr>
              <a:t>Wh</a:t>
            </a:r>
            <a:r>
              <a:rPr lang="en-GB" sz="14000" dirty="0"/>
              <a:t>istle</a:t>
            </a:r>
          </a:p>
        </p:txBody>
      </p:sp>
    </p:spTree>
    <p:extLst>
      <p:ext uri="{BB962C8B-B14F-4D97-AF65-F5344CB8AC3E}">
        <p14:creationId xmlns:p14="http://schemas.microsoft.com/office/powerpoint/2010/main" val="365011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</TotalTime>
  <Words>23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Arial</vt:lpstr>
      <vt:lpstr>Calibri</vt:lpstr>
      <vt:lpstr>Office Theme</vt:lpstr>
      <vt:lpstr>PowerPoint Presentation</vt:lpstr>
      <vt:lpstr>/wh/ that makes the ‘w’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Naisbitt</dc:creator>
  <cp:lastModifiedBy>Rowan</cp:lastModifiedBy>
  <cp:revision>4</cp:revision>
  <dcterms:created xsi:type="dcterms:W3CDTF">2020-01-21T14:03:58Z</dcterms:created>
  <dcterms:modified xsi:type="dcterms:W3CDTF">2020-04-29T09:46:21Z</dcterms:modified>
</cp:coreProperties>
</file>