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1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76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57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8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30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63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9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74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7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5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34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E8868-7BFB-4E38-84B2-0761AB1C4BEF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F182A-77A1-4501-B6F5-C02192DE9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4018">
        <p14:prism isContent="1"/>
      </p:transition>
    </mc:Choice>
    <mc:Fallback>
      <p:transition spd="slow" advTm="4018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0\P3B\School Closure\Never Tickle A Tiger\20200516_1025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699"/>
            <a:ext cx="7376912" cy="685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1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8">
        <p14:prism isContent="1"/>
      </p:transition>
    </mc:Choice>
    <mc:Fallback>
      <p:transition spd="slow" advTm="10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20\P3B\School Closure\Never Tickle A Tiger\20200516_1026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86" y="0"/>
            <a:ext cx="5961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9">
        <p14:prism isContent="1"/>
      </p:transition>
    </mc:Choice>
    <mc:Fallback>
      <p:transition spd="slow" advTm="23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20\P3B\School Closure\Never Tickle A Tiger\20200516_1027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"/>
            <a:ext cx="6768752" cy="688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0">
        <p14:prism isContent="1"/>
      </p:transition>
    </mc:Choice>
    <mc:Fallback>
      <p:transition spd="slow" advTm="1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20\P3B\School Closure\Never Tickle A Tiger\20200516_1027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1" y="0"/>
            <a:ext cx="6393381" cy="69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8">
        <p14:prism isContent="1"/>
      </p:transition>
    </mc:Choice>
    <mc:Fallback>
      <p:transition spd="slow" advTm="11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20\P3B\School Closure\Never Tickle A Tiger\20200516_1027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4">
        <p14:prism isContent="1"/>
      </p:transition>
    </mc:Choice>
    <mc:Fallback>
      <p:transition spd="slow" advTm="6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20\P3B\School Closure\Never Tickle A Tiger\20200516_1028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96"/>
            <a:ext cx="9144000" cy="48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2">
        <p14:prism isContent="1"/>
      </p:transition>
    </mc:Choice>
    <mc:Fallback>
      <p:transition spd="slow" advTm="19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20\P3B\School Closure\Never Tickle A Tiger\20200516_1033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38" y="-1"/>
            <a:ext cx="6634122" cy="68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9">
        <p14:prism isContent="1"/>
      </p:transition>
    </mc:Choice>
    <mc:Fallback>
      <p:transition spd="slow" advTm="24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2020\P3B\School Closure\Never Tickle A Tiger\20200516_1033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23" y="0"/>
            <a:ext cx="7025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4">
        <p14:prism isContent="1"/>
      </p:transition>
    </mc:Choice>
    <mc:Fallback>
      <p:transition spd="slow" advTm="9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20\P3B\School Closure\Never Tickle A Tiger\20200516_103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3" y="0"/>
            <a:ext cx="717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1">
        <p14:prism isContent="1"/>
      </p:transition>
    </mc:Choice>
    <mc:Fallback>
      <p:transition spd="slow" advTm="8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2020\P3B\School Closure\Never Tickle A Tiger\20200516_1033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2652"/>
            <a:ext cx="6552728" cy="69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2">
        <p14:prism isContent="1"/>
      </p:transition>
    </mc:Choice>
    <mc:Fallback>
      <p:transition spd="slow" advTm="9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2020\P3B\School Closure\Never Tickle A Tiger\20200516_103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4"/>
            <a:ext cx="9143999" cy="48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0">
        <p14:prism isContent="1"/>
      </p:transition>
    </mc:Choice>
    <mc:Fallback>
      <p:transition spd="slow" advTm="27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0\P3B\School Closure\Never Tickle A Tiger\20200516_10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19" y="-219"/>
            <a:ext cx="6155327" cy="6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50">
        <p14:prism isContent="1"/>
      </p:transition>
    </mc:Choice>
    <mc:Fallback>
      <p:transition spd="slow" advTm="12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2020\P3B\School Closure\Never Tickle A Tiger\20200516_103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80" y="-1"/>
            <a:ext cx="9169880" cy="459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4">
        <p14:prism isContent="1"/>
      </p:transition>
    </mc:Choice>
    <mc:Fallback>
      <p:transition spd="slow" advTm="27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2020\P3B\School Closure\Never Tickle A Tiger\20200516_1034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0"/>
            <a:ext cx="6265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6">
        <p14:prism isContent="1"/>
      </p:transition>
    </mc:Choice>
    <mc:Fallback>
      <p:transition spd="slow" advTm="19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2020\P3B\School Closure\Never Tickle A Tiger\20200516_1034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6048672" cy="68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7">
        <p14:prism isContent="1"/>
      </p:transition>
    </mc:Choice>
    <mc:Fallback>
      <p:transition spd="slow" advTm="15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2020\P3B\School Closure\Never Tickle A Tiger\20200516_103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" y="476672"/>
            <a:ext cx="915831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8">
        <p14:prism isContent="1"/>
      </p:transition>
    </mc:Choice>
    <mc:Fallback>
      <p:transition spd="slow" advTm="8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2020\P3B\School Closure\Never Tickle A Tiger\20200516_1034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6978729" cy="68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">
        <p14:prism isContent="1"/>
      </p:transition>
    </mc:Choice>
    <mc:Fallback>
      <p:transition spd="slow" advTm="2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0\P3B\School Closure\Never Tickle A Tiger\20200516_1026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618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4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8">
        <p14:prism isContent="1"/>
      </p:transition>
    </mc:Choice>
    <mc:Fallback>
      <p:transition spd="slow" advTm="4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20\P3B\School Closure\Never Tickle A Tiger\20200516_102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10"/>
            <a:ext cx="6480720" cy="68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79">
        <p14:prism isContent="1"/>
      </p:transition>
    </mc:Choice>
    <mc:Fallback>
      <p:transition spd="slow" advTm="18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20\P3B\School Closure\Never Tickle A Tiger\20200516_102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65" y="12897"/>
            <a:ext cx="7227317" cy="684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0">
        <p14:prism isContent="1"/>
      </p:transition>
    </mc:Choice>
    <mc:Fallback>
      <p:transition spd="slow" advTm="14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20\P3B\School Closure\Never Tickle A Tiger\20200516_102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3" y="0"/>
            <a:ext cx="6322855" cy="68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8">
        <p14:prism isContent="1"/>
      </p:transition>
    </mc:Choice>
    <mc:Fallback>
      <p:transition spd="slow" advTm="20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20\P3B\School Closure\Never Tickle A Tiger\20200516_1026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4" y="0"/>
            <a:ext cx="6600825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8">
        <p14:prism isContent="1"/>
      </p:transition>
    </mc:Choice>
    <mc:Fallback>
      <p:transition spd="slow" advTm="17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0\P3B\School Closure\Never Tickle A Tiger\20200516_1026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64" y="0"/>
            <a:ext cx="9191264" cy="46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4">
        <p14:prism isContent="1"/>
      </p:transition>
    </mc:Choice>
    <mc:Fallback>
      <p:transition spd="slow" advTm="33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20\P3B\School Closure\Never Tickle A Tiger\20200516_102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342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7">
        <p14:prism isContent="1"/>
      </p:transition>
    </mc:Choice>
    <mc:Fallback>
      <p:transition spd="slow" advTm="7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Office PowerPoint</Application>
  <PresentationFormat>On-screen Show (4:3)</PresentationFormat>
  <Paragraphs>0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Brice</dc:creator>
  <cp:lastModifiedBy>Edward Brice</cp:lastModifiedBy>
  <cp:revision>10</cp:revision>
  <dcterms:created xsi:type="dcterms:W3CDTF">2020-05-16T12:47:41Z</dcterms:created>
  <dcterms:modified xsi:type="dcterms:W3CDTF">2020-05-17T13:46:11Z</dcterms:modified>
</cp:coreProperties>
</file>