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6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6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0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6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7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4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5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5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2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40E2-FBA4-4D6A-A8EA-C89E34F6A2F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0DF9-F7FA-4BEF-BE2F-6C46CADDB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3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12" y="116632"/>
            <a:ext cx="7772400" cy="1470025"/>
          </a:xfrm>
        </p:spPr>
        <p:txBody>
          <a:bodyPr/>
          <a:lstStyle/>
          <a:p>
            <a:r>
              <a:rPr lang="en-GB" dirty="0" smtClean="0"/>
              <a:t>One Button Benny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612" y="5445224"/>
            <a:ext cx="6400800" cy="1752600"/>
          </a:xfrm>
        </p:spPr>
        <p:txBody>
          <a:bodyPr/>
          <a:lstStyle/>
          <a:p>
            <a:r>
              <a:rPr lang="en-GB" dirty="0" smtClean="0"/>
              <a:t>Pick at least 2 tasks to complete for your Literacy work this week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904456" cy="388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44"/>
    </mc:Choice>
    <mc:Fallback>
      <p:transition spd="slow" advTm="18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28699"/>
            <a:ext cx="8480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/>
              <a:t>One Button Benny Reading Comprehension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566098" y="155679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1</a:t>
            </a:r>
            <a:r>
              <a:rPr lang="en-GB" sz="2000" dirty="0" smtClean="0"/>
              <a:t>. What </a:t>
            </a:r>
            <a:r>
              <a:rPr lang="en-GB" sz="2000" dirty="0"/>
              <a:t>was written on Benny’s button?</a:t>
            </a:r>
          </a:p>
          <a:p>
            <a:pPr lvl="0"/>
            <a:endParaRPr lang="en-GB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6098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/>
              <a:t>2. Why was Benny sad?</a:t>
            </a:r>
          </a:p>
          <a:p>
            <a:pPr lvl="0"/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1200" y="2743658"/>
            <a:ext cx="6529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3. Where did Benny hide after hearing stories about the collectors?</a:t>
            </a:r>
          </a:p>
          <a:p>
            <a:pPr lvl="0"/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1772" y="34235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/>
              <a:t>4. Who are the collectors?</a:t>
            </a:r>
          </a:p>
          <a:p>
            <a:pPr lvl="0"/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1772" y="3976608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5. How many times did Benny press his button?</a:t>
            </a:r>
          </a:p>
          <a:p>
            <a:pPr lvl="0"/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8490" y="4622939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6. Do you think Benny will have to press his button again?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67" y="4299773"/>
            <a:ext cx="2143414" cy="194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19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85"/>
    </mc:Choice>
    <mc:Fallback>
      <p:transition spd="slow" advTm="52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/>
              <a:t>Book Review</a:t>
            </a:r>
            <a:endParaRPr lang="en-GB" dirty="0"/>
          </a:p>
          <a:p>
            <a:r>
              <a:rPr lang="en-GB" dirty="0"/>
              <a:t>Print out the book review and complete (or create your own version)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9952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/>
              <a:t>Wonderful Writer</a:t>
            </a:r>
            <a:endParaRPr lang="en-GB" dirty="0"/>
          </a:p>
          <a:p>
            <a:r>
              <a:rPr lang="en-GB" dirty="0"/>
              <a:t>During the book, Benny discovers that his button can help people.  Write your own imaginative story about a robot with a special button that helps people or the environment.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3501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/>
              <a:t>Dynamic Designer</a:t>
            </a:r>
            <a:endParaRPr lang="en-GB" dirty="0"/>
          </a:p>
          <a:p>
            <a:r>
              <a:rPr lang="en-GB" dirty="0"/>
              <a:t>Design a special robot, draw it and label its features. You may even want to build one?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5936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/>
              <a:t>Word Wizard</a:t>
            </a:r>
            <a:endParaRPr lang="en-GB" dirty="0"/>
          </a:p>
          <a:p>
            <a:r>
              <a:rPr lang="en-GB" dirty="0"/>
              <a:t>Find out the dictionary definition of the following words and write them in your own sentence: emergency, wondered,  gigantic,  flash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3957"/>
            <a:ext cx="2143414" cy="194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48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51"/>
    </mc:Choice>
    <mc:Fallback>
      <p:transition spd="slow" advTm="75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/>
              <a:t>Artistic Ace</a:t>
            </a:r>
            <a:endParaRPr lang="en-GB" dirty="0"/>
          </a:p>
          <a:p>
            <a:r>
              <a:rPr lang="en-GB" dirty="0"/>
              <a:t>Draw a picture to represent part of the story and write at least 2 sentences to describe your drawing.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5976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/>
              <a:t>Question Master</a:t>
            </a:r>
            <a:endParaRPr lang="en-GB" dirty="0"/>
          </a:p>
          <a:p>
            <a:r>
              <a:rPr lang="en-GB" dirty="0"/>
              <a:t>Design your own One Button Benny quiz. (remember to use question marks)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731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/>
              <a:t>Rocking Researcher</a:t>
            </a:r>
            <a:endParaRPr lang="en-GB" dirty="0"/>
          </a:p>
          <a:p>
            <a:r>
              <a:rPr lang="en-GB" dirty="0"/>
              <a:t>In the book Benny flies off to space. Find out the names of the planets in our Solar System. Pick one and write a few facts about it.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97116"/>
            <a:ext cx="2143414" cy="194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52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59"/>
    </mc:Choice>
    <mc:Fallback>
      <p:transition spd="slow" advTm="70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.1|4.9|7.7|4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7|18.7|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5|2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252</Words>
  <Application>Microsoft Office PowerPoint</Application>
  <PresentationFormat>On-screen Show (4:3)</PresentationFormat>
  <Paragraphs>23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One Button Benny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Button Benny</dc:title>
  <dc:creator>Edward Brice</dc:creator>
  <cp:lastModifiedBy>Edward Brice</cp:lastModifiedBy>
  <cp:revision>3</cp:revision>
  <dcterms:created xsi:type="dcterms:W3CDTF">2020-05-05T11:02:19Z</dcterms:created>
  <dcterms:modified xsi:type="dcterms:W3CDTF">2020-05-05T11:31:55Z</dcterms:modified>
</cp:coreProperties>
</file>