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6" r:id="rId3"/>
    <p:sldId id="291" r:id="rId4"/>
    <p:sldId id="290" r:id="rId5"/>
    <p:sldId id="278" r:id="rId6"/>
    <p:sldId id="283" r:id="rId7"/>
    <p:sldId id="287" r:id="rId8"/>
    <p:sldId id="27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Sassoon Infant Rg" panose="02000503030000020003" charset="0"/>
      <p:regular r:id="rId14"/>
      <p:bold r:id="rId15"/>
    </p:embeddedFont>
    <p:embeddedFont>
      <p:font typeface="Twinkl SemiBold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15"/>
    <a:srgbClr val="85BD33"/>
    <a:srgbClr val="25B7BC"/>
    <a:srgbClr val="E5C800"/>
    <a:srgbClr val="F1884C"/>
    <a:srgbClr val="FFE864"/>
    <a:srgbClr val="8ACBC0"/>
    <a:srgbClr val="F8BD95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5A1489-A087-461E-8ED6-53CBB1A07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31F1F-7DFA-4BE5-B060-A2A02DC79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FB17D8-08A3-466A-9AD9-A4F69380E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7D24D-602C-444D-97DC-93992E48CD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3---4-science-biological-sciences/grouping-living-things-biological-sciences-science-3-4-australia/grouping-plants-and-animals-grouping-living-things-biological-sciences-science-3-4-australia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B54B6D9E-0892-4645-9164-F23F0167479A}"/>
              </a:ext>
            </a:extLst>
          </p:cNvPr>
          <p:cNvSpPr/>
          <p:nvPr/>
        </p:nvSpPr>
        <p:spPr>
          <a:xfrm>
            <a:off x="4028792" y="5540721"/>
            <a:ext cx="1050202" cy="660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F451AE1-02F4-4444-B339-B00AB497CD00}"/>
              </a:ext>
            </a:extLst>
          </p:cNvPr>
          <p:cNvGrpSpPr/>
          <p:nvPr/>
        </p:nvGrpSpPr>
        <p:grpSpPr>
          <a:xfrm>
            <a:off x="1389184" y="765175"/>
            <a:ext cx="7754816" cy="448163"/>
            <a:chOff x="1389184" y="765175"/>
            <a:chExt cx="7754816" cy="4481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58860BC-9CB5-44B4-8428-841F1C63C81C}"/>
                </a:ext>
              </a:extLst>
            </p:cNvPr>
            <p:cNvSpPr/>
            <p:nvPr/>
          </p:nvSpPr>
          <p:spPr>
            <a:xfrm>
              <a:off x="1389185" y="765175"/>
              <a:ext cx="7754815" cy="448163"/>
            </a:xfrm>
            <a:prstGeom prst="rect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D33E940-7E36-4416-B487-0B3B86B3A0DF}"/>
                </a:ext>
              </a:extLst>
            </p:cNvPr>
            <p:cNvSpPr/>
            <p:nvPr/>
          </p:nvSpPr>
          <p:spPr>
            <a:xfrm>
              <a:off x="1389184" y="784910"/>
              <a:ext cx="69991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Have you ever heard of an animal being called a marsupial?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8E6F3D-AF27-4C4E-BC05-267AC5DF24E1}"/>
              </a:ext>
            </a:extLst>
          </p:cNvPr>
          <p:cNvGrpSpPr/>
          <p:nvPr/>
        </p:nvGrpSpPr>
        <p:grpSpPr>
          <a:xfrm>
            <a:off x="1" y="1433391"/>
            <a:ext cx="7821000" cy="448163"/>
            <a:chOff x="1" y="1433391"/>
            <a:chExt cx="7821000" cy="4481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B3BECD1-1A99-41B9-B986-5364B81E8455}"/>
                </a:ext>
              </a:extLst>
            </p:cNvPr>
            <p:cNvSpPr/>
            <p:nvPr/>
          </p:nvSpPr>
          <p:spPr>
            <a:xfrm>
              <a:off x="1" y="1433391"/>
              <a:ext cx="7754815" cy="448163"/>
            </a:xfrm>
            <a:prstGeom prst="rect">
              <a:avLst/>
            </a:prstGeom>
            <a:solidFill>
              <a:srgbClr val="85B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99DCE52-EA9F-4E0B-AEE6-25AF816F429E}"/>
                </a:ext>
              </a:extLst>
            </p:cNvPr>
            <p:cNvSpPr/>
            <p:nvPr/>
          </p:nvSpPr>
          <p:spPr>
            <a:xfrm>
              <a:off x="2540977" y="1453126"/>
              <a:ext cx="52800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What do you think the word ‘marsupial’ means?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C59E9B-45B4-4DD5-A8E0-8D10863B8D4C}"/>
              </a:ext>
            </a:extLst>
          </p:cNvPr>
          <p:cNvSpPr/>
          <p:nvPr/>
        </p:nvSpPr>
        <p:spPr>
          <a:xfrm>
            <a:off x="755650" y="2277179"/>
            <a:ext cx="4976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Your answer might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animal that has a pouch.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animal that raises its young in a pouch.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46B52F-E52F-43D7-92A0-57143AC2EE0A}"/>
              </a:ext>
            </a:extLst>
          </p:cNvPr>
          <p:cNvSpPr/>
          <p:nvPr/>
        </p:nvSpPr>
        <p:spPr>
          <a:xfrm>
            <a:off x="3816350" y="35961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This is correct!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8FA37B-4B52-44D0-A9C2-7E9D70747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199964"/>
            <a:ext cx="3235569" cy="206315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E7ABA2-663A-40FB-A21D-020CEB5FC3F3}"/>
              </a:ext>
            </a:extLst>
          </p:cNvPr>
          <p:cNvGrpSpPr/>
          <p:nvPr/>
        </p:nvGrpSpPr>
        <p:grpSpPr>
          <a:xfrm>
            <a:off x="1389184" y="5627322"/>
            <a:ext cx="7754816" cy="448163"/>
            <a:chOff x="1389184" y="5627322"/>
            <a:chExt cx="7754816" cy="4481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AEB6637-6069-465B-8B4D-1300D31279AC}"/>
                </a:ext>
              </a:extLst>
            </p:cNvPr>
            <p:cNvSpPr/>
            <p:nvPr/>
          </p:nvSpPr>
          <p:spPr>
            <a:xfrm>
              <a:off x="1389185" y="5627322"/>
              <a:ext cx="7754815" cy="448163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7233DC5-070F-4463-90B9-DC6DF04448B5}"/>
                </a:ext>
              </a:extLst>
            </p:cNvPr>
            <p:cNvSpPr/>
            <p:nvPr/>
          </p:nvSpPr>
          <p:spPr>
            <a:xfrm>
              <a:off x="1389184" y="5647057"/>
              <a:ext cx="69991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Let’s find out together.</a:t>
              </a:r>
            </a:p>
          </p:txBody>
        </p:sp>
      </p:grp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xmlns="" id="{18453B6A-6FAE-4606-9C2B-C39FCFCD0938}"/>
              </a:ext>
            </a:extLst>
          </p:cNvPr>
          <p:cNvSpPr/>
          <p:nvPr/>
        </p:nvSpPr>
        <p:spPr>
          <a:xfrm>
            <a:off x="8528364" y="6609030"/>
            <a:ext cx="615636" cy="24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charset="0"/>
              </a:rPr>
              <a:t>Kangaroo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917575" y="1473200"/>
            <a:ext cx="74707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aseline="30000">
                <a:solidFill>
                  <a:schemeClr val="tx1"/>
                </a:solidFill>
              </a:rPr>
              <a:t/>
            </a:r>
            <a:br>
              <a:rPr lang="en-GB" altLang="en-US" sz="2400" baseline="30000">
                <a:solidFill>
                  <a:schemeClr val="tx1"/>
                </a:solidFill>
              </a:rPr>
            </a:b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1B27FE0-EA3A-4573-B819-7323E171C5C0}"/>
              </a:ext>
            </a:extLst>
          </p:cNvPr>
          <p:cNvSpPr/>
          <p:nvPr/>
        </p:nvSpPr>
        <p:spPr>
          <a:xfrm>
            <a:off x="755650" y="1323975"/>
            <a:ext cx="7632700" cy="2039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900113" y="1376363"/>
            <a:ext cx="7326312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Kangaroos are mammals and belong to a group called </a:t>
            </a:r>
            <a:r>
              <a:rPr lang="en-GB" altLang="en-US" b="1">
                <a:solidFill>
                  <a:schemeClr val="tx1"/>
                </a:solidFill>
              </a:rPr>
              <a:t>marsupials</a:t>
            </a:r>
            <a:r>
              <a:rPr lang="en-GB" altLang="en-US">
                <a:solidFill>
                  <a:schemeClr val="tx1"/>
                </a:solidFill>
              </a:rPr>
              <a:t>. This means that the mother carries her young in a pouch.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Kangaroos have large, strong legs with big feet. This makes them great jumpers!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also have a long tail (to keep them balanced) and a small head. 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3887788" y="4122738"/>
            <a:ext cx="462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Kangaroos live in groups called mobs.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are </a:t>
            </a:r>
            <a:r>
              <a:rPr lang="en-GB" altLang="en-US" b="1">
                <a:solidFill>
                  <a:schemeClr val="tx1"/>
                </a:solidFill>
              </a:rPr>
              <a:t>herbivores</a:t>
            </a:r>
            <a:r>
              <a:rPr lang="en-GB" altLang="en-US">
                <a:solidFill>
                  <a:schemeClr val="tx1"/>
                </a:solidFill>
              </a:rPr>
              <a:t>. This means that they eat plants, leaves and different grasses. </a:t>
            </a:r>
          </a:p>
        </p:txBody>
      </p:sp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86200"/>
            <a:ext cx="3060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9CBC328-A2ED-4B00-8A34-75F236F7093F}"/>
              </a:ext>
            </a:extLst>
          </p:cNvPr>
          <p:cNvSpPr/>
          <p:nvPr/>
        </p:nvSpPr>
        <p:spPr>
          <a:xfrm>
            <a:off x="1955800" y="4552950"/>
            <a:ext cx="5407025" cy="90805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288DA-EAB4-404B-94F1-C155A67F37D0}"/>
              </a:ext>
            </a:extLst>
          </p:cNvPr>
          <p:cNvSpPr/>
          <p:nvPr/>
        </p:nvSpPr>
        <p:spPr>
          <a:xfrm>
            <a:off x="755650" y="1419225"/>
            <a:ext cx="7683500" cy="1273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charset="0"/>
              </a:rPr>
              <a:t>Kangaroo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933450" y="1635125"/>
            <a:ext cx="505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aseline="30000">
                <a:solidFill>
                  <a:srgbClr val="131312"/>
                </a:solidFill>
              </a:rPr>
              <a:t>A baby kangaroo is known as a </a:t>
            </a:r>
            <a:r>
              <a:rPr lang="en-GB" altLang="en-US" sz="2400" b="1" baseline="30000">
                <a:solidFill>
                  <a:srgbClr val="131312"/>
                </a:solidFill>
              </a:rPr>
              <a:t>joey</a:t>
            </a:r>
            <a:r>
              <a:rPr lang="en-GB" altLang="en-US" sz="2400" baseline="30000">
                <a:solidFill>
                  <a:srgbClr val="131312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aseline="30000">
              <a:solidFill>
                <a:srgbClr val="13131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aseline="30000">
                <a:solidFill>
                  <a:srgbClr val="131312"/>
                </a:solidFill>
              </a:rPr>
              <a:t>The red kangaroo is the largest marsupial</a:t>
            </a:r>
            <a:br>
              <a:rPr lang="en-GB" altLang="en-US" sz="2400" baseline="30000">
                <a:solidFill>
                  <a:srgbClr val="131312"/>
                </a:solidFill>
              </a:rPr>
            </a:br>
            <a:r>
              <a:rPr lang="en-GB" altLang="en-US" sz="2400" baseline="30000">
                <a:solidFill>
                  <a:srgbClr val="131312"/>
                </a:solidFill>
              </a:rPr>
              <a:t>in the world. </a:t>
            </a:r>
            <a:br>
              <a:rPr lang="en-GB" altLang="en-US" sz="2400" baseline="30000">
                <a:solidFill>
                  <a:srgbClr val="131312"/>
                </a:solidFill>
              </a:rPr>
            </a:b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790825" y="4740275"/>
            <a:ext cx="457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baseline="30000">
                <a:solidFill>
                  <a:srgbClr val="131312"/>
                </a:solidFill>
              </a:rPr>
              <a:t>Did You Know?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aseline="30000">
                <a:solidFill>
                  <a:srgbClr val="131312"/>
                </a:solidFill>
              </a:rPr>
              <a:t>Kangaroos cannot move backwards.</a:t>
            </a:r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943350"/>
            <a:ext cx="1327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Wallaby, Rednecked Wallaby, Australia, Queen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20775"/>
            <a:ext cx="21336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2D9E0-A3BA-4AE2-8463-ACA2BCB3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of Marsupials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A4156AD-BA56-4CF0-8577-34279AB6564E}"/>
              </a:ext>
            </a:extLst>
          </p:cNvPr>
          <p:cNvSpPr/>
          <p:nvPr/>
        </p:nvSpPr>
        <p:spPr>
          <a:xfrm>
            <a:off x="755650" y="1633082"/>
            <a:ext cx="4853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thought to be more than 330 species of marsupials.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these animals call Australia home, while the rest live in South America.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1B97B2-14D2-49FF-B2C2-275BC95D1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1" y="1406768"/>
            <a:ext cx="2277603" cy="30597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9C7B18-CCBE-4AED-8BB5-D32D9E98583A}"/>
              </a:ext>
            </a:extLst>
          </p:cNvPr>
          <p:cNvGrpSpPr/>
          <p:nvPr/>
        </p:nvGrpSpPr>
        <p:grpSpPr>
          <a:xfrm>
            <a:off x="1" y="4946201"/>
            <a:ext cx="7821000" cy="448163"/>
            <a:chOff x="1" y="1433391"/>
            <a:chExt cx="7821000" cy="4481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35D3087-B7F9-4166-A2C5-7A7A5EED30F7}"/>
                </a:ext>
              </a:extLst>
            </p:cNvPr>
            <p:cNvSpPr/>
            <p:nvPr/>
          </p:nvSpPr>
          <p:spPr>
            <a:xfrm>
              <a:off x="1" y="1433391"/>
              <a:ext cx="7754815" cy="448163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011708D-E0EA-4537-B9C5-806B0257AAC0}"/>
                </a:ext>
              </a:extLst>
            </p:cNvPr>
            <p:cNvSpPr/>
            <p:nvPr/>
          </p:nvSpPr>
          <p:spPr>
            <a:xfrm>
              <a:off x="1389184" y="1453126"/>
              <a:ext cx="64318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The Opossum is a marsupial that is not found in Australia.</a:t>
              </a:r>
            </a:p>
          </p:txBody>
        </p:sp>
      </p:grp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xmlns="" id="{00455F2F-E49E-44AC-AED6-B272BDDF65D5}"/>
              </a:ext>
            </a:extLst>
          </p:cNvPr>
          <p:cNvSpPr/>
          <p:nvPr/>
        </p:nvSpPr>
        <p:spPr>
          <a:xfrm>
            <a:off x="8528364" y="6609030"/>
            <a:ext cx="615636" cy="24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7AACD-6C95-45AD-87DC-1209E0B9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Kangaroo Life Cycle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D039D73-811F-4649-B991-0DB6694C5F93}"/>
              </a:ext>
            </a:extLst>
          </p:cNvPr>
          <p:cNvSpPr/>
          <p:nvPr/>
        </p:nvSpPr>
        <p:spPr>
          <a:xfrm>
            <a:off x="3976565" y="1473201"/>
            <a:ext cx="1190869" cy="11908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E4A3E45-90FA-4A80-9AA2-CE65DC1135F0}"/>
              </a:ext>
            </a:extLst>
          </p:cNvPr>
          <p:cNvSpPr/>
          <p:nvPr/>
        </p:nvSpPr>
        <p:spPr>
          <a:xfrm>
            <a:off x="5731484" y="1557946"/>
            <a:ext cx="1190869" cy="1190869"/>
          </a:xfrm>
          <a:prstGeom prst="ellipse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D276716-6CB5-45FE-9882-42795B372D0C}"/>
              </a:ext>
            </a:extLst>
          </p:cNvPr>
          <p:cNvSpPr/>
          <p:nvPr/>
        </p:nvSpPr>
        <p:spPr>
          <a:xfrm>
            <a:off x="7197481" y="2153382"/>
            <a:ext cx="1190869" cy="11908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0F860F8-9602-40ED-BED2-AA0796398017}"/>
              </a:ext>
            </a:extLst>
          </p:cNvPr>
          <p:cNvSpPr/>
          <p:nvPr/>
        </p:nvSpPr>
        <p:spPr>
          <a:xfrm>
            <a:off x="755650" y="2153382"/>
            <a:ext cx="1190869" cy="11908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102374D-9BD1-470A-B840-FE0BF1442B81}"/>
              </a:ext>
            </a:extLst>
          </p:cNvPr>
          <p:cNvSpPr/>
          <p:nvPr/>
        </p:nvSpPr>
        <p:spPr>
          <a:xfrm>
            <a:off x="2267866" y="1557947"/>
            <a:ext cx="1190869" cy="1190869"/>
          </a:xfrm>
          <a:prstGeom prst="ellipse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7FC1C1E-6B4E-47D0-A4FB-3256D5C62C30}"/>
              </a:ext>
            </a:extLst>
          </p:cNvPr>
          <p:cNvSpPr/>
          <p:nvPr/>
        </p:nvSpPr>
        <p:spPr>
          <a:xfrm>
            <a:off x="755650" y="3620721"/>
            <a:ext cx="1190869" cy="1190869"/>
          </a:xfrm>
          <a:prstGeom prst="ellipse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2142650-3CCF-4E1D-AAAB-EA053FC47038}"/>
              </a:ext>
            </a:extLst>
          </p:cNvPr>
          <p:cNvSpPr/>
          <p:nvPr/>
        </p:nvSpPr>
        <p:spPr>
          <a:xfrm>
            <a:off x="1987488" y="4826730"/>
            <a:ext cx="1190869" cy="119086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977136C-8529-48D8-A467-64F33E282384}"/>
              </a:ext>
            </a:extLst>
          </p:cNvPr>
          <p:cNvSpPr/>
          <p:nvPr/>
        </p:nvSpPr>
        <p:spPr>
          <a:xfrm>
            <a:off x="7197481" y="3620720"/>
            <a:ext cx="1190869" cy="1190869"/>
          </a:xfrm>
          <a:prstGeom prst="ellipse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5E1EE0B-39C3-41D6-8B03-9AB6ABCD68F3}"/>
              </a:ext>
            </a:extLst>
          </p:cNvPr>
          <p:cNvSpPr/>
          <p:nvPr/>
        </p:nvSpPr>
        <p:spPr>
          <a:xfrm>
            <a:off x="3968262" y="4950069"/>
            <a:ext cx="1190869" cy="1190869"/>
          </a:xfrm>
          <a:prstGeom prst="ellipse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01CDF1-4102-4789-B452-58698D68D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49" y="3204638"/>
            <a:ext cx="2628900" cy="1676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CAC74A2-EF6A-487A-92FB-8ED25DA8C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0177">
            <a:off x="4268095" y="1590507"/>
            <a:ext cx="642974" cy="11257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109A83-0C2D-4682-8984-1653FDDAA786}"/>
              </a:ext>
            </a:extLst>
          </p:cNvPr>
          <p:cNvSpPr txBox="1"/>
          <p:nvPr/>
        </p:nvSpPr>
        <p:spPr>
          <a:xfrm>
            <a:off x="4401038" y="2578034"/>
            <a:ext cx="32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08215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07BB07-2046-4CB2-B992-215D7EB3077E}"/>
              </a:ext>
            </a:extLst>
          </p:cNvPr>
          <p:cNvSpPr txBox="1"/>
          <p:nvPr/>
        </p:nvSpPr>
        <p:spPr>
          <a:xfrm>
            <a:off x="6925712" y="2905776"/>
            <a:ext cx="33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08215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6B1FB6-2B3A-4F4D-93F3-8E2ABDDD88AB}"/>
              </a:ext>
            </a:extLst>
          </p:cNvPr>
          <p:cNvSpPr txBox="1"/>
          <p:nvPr/>
        </p:nvSpPr>
        <p:spPr>
          <a:xfrm>
            <a:off x="6281370" y="4357458"/>
            <a:ext cx="32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08215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F34DE0-6AC4-4C37-89DC-6B27C92221C7}"/>
              </a:ext>
            </a:extLst>
          </p:cNvPr>
          <p:cNvSpPr txBox="1"/>
          <p:nvPr/>
        </p:nvSpPr>
        <p:spPr>
          <a:xfrm>
            <a:off x="2356764" y="4357458"/>
            <a:ext cx="32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08215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FA42DE-E4EF-45FB-BB41-B174D1B1502F}"/>
              </a:ext>
            </a:extLst>
          </p:cNvPr>
          <p:cNvSpPr txBox="1"/>
          <p:nvPr/>
        </p:nvSpPr>
        <p:spPr>
          <a:xfrm>
            <a:off x="1834234" y="2905780"/>
            <a:ext cx="32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08215"/>
                </a:solidFill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5615ED-EDA1-4BCA-AEA8-C79B84BD9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53" y="1484732"/>
            <a:ext cx="758408" cy="19828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376DB55-70F0-408E-89A2-87EBF5EBED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22517" b="2009"/>
          <a:stretch/>
        </p:blipFill>
        <p:spPr>
          <a:xfrm>
            <a:off x="5848592" y="4832832"/>
            <a:ext cx="1190869" cy="1190869"/>
          </a:xfrm>
          <a:prstGeom prst="ellipse">
            <a:avLst/>
          </a:prstGeom>
          <a:ln w="38100">
            <a:solidFill>
              <a:srgbClr val="F0821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74C5C55-71D0-4A8A-ABC5-24F5836CB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14" y="2456245"/>
            <a:ext cx="335664" cy="5876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1B6ECA7-3153-45FB-9DE0-510B912C5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35" y="4486680"/>
            <a:ext cx="1370560" cy="17001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A79B733-800D-483C-A054-DA6C031CDF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0" y="2117216"/>
            <a:ext cx="1160295" cy="10137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FB8BDE-4EE8-4E66-B18B-F52D570F27E2}"/>
              </a:ext>
            </a:extLst>
          </p:cNvPr>
          <p:cNvSpPr txBox="1"/>
          <p:nvPr/>
        </p:nvSpPr>
        <p:spPr>
          <a:xfrm>
            <a:off x="5613952" y="1575021"/>
            <a:ext cx="1476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female kangaroo gives birth to a baby kangaroo, called a joey.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836EE0-D91E-4FA5-9AB4-76332D6F79A5}"/>
              </a:ext>
            </a:extLst>
          </p:cNvPr>
          <p:cNvSpPr txBox="1"/>
          <p:nvPr/>
        </p:nvSpPr>
        <p:spPr>
          <a:xfrm>
            <a:off x="7095021" y="3744021"/>
            <a:ext cx="1476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joey climbs up its mother’s stomach and into her pouch.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765C1C-8FD6-4F20-B648-2F9E912B7227}"/>
              </a:ext>
            </a:extLst>
          </p:cNvPr>
          <p:cNvSpPr txBox="1"/>
          <p:nvPr/>
        </p:nvSpPr>
        <p:spPr>
          <a:xfrm>
            <a:off x="3920954" y="4951964"/>
            <a:ext cx="1476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joey grabs onto a teat to feed from until it gets bigger and stronger.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6689A3C-D738-475F-99ED-C5813D663D14}"/>
              </a:ext>
            </a:extLst>
          </p:cNvPr>
          <p:cNvSpPr txBox="1"/>
          <p:nvPr/>
        </p:nvSpPr>
        <p:spPr>
          <a:xfrm>
            <a:off x="697920" y="3711637"/>
            <a:ext cx="1476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joey starts to come out of the pouch at eight months.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FD2E29-BAB3-4375-A45F-860F4F55E27F}"/>
              </a:ext>
            </a:extLst>
          </p:cNvPr>
          <p:cNvSpPr txBox="1"/>
          <p:nvPr/>
        </p:nvSpPr>
        <p:spPr>
          <a:xfrm>
            <a:off x="2200796" y="1565968"/>
            <a:ext cx="1476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After two years it can’t fit in its mother’s pouch anymore and is now an adult.</a:t>
            </a:r>
          </a:p>
        </p:txBody>
      </p:sp>
      <p:sp>
        <p:nvSpPr>
          <p:cNvPr id="38" name="Rectangle 37">
            <a:hlinkClick r:id="rId9"/>
            <a:extLst>
              <a:ext uri="{FF2B5EF4-FFF2-40B4-BE49-F238E27FC236}">
                <a16:creationId xmlns:a16="http://schemas.microsoft.com/office/drawing/2014/main" xmlns="" id="{DE7B28FD-3F2D-4CC9-ADDC-47AD44834EFC}"/>
              </a:ext>
            </a:extLst>
          </p:cNvPr>
          <p:cNvSpPr/>
          <p:nvPr/>
        </p:nvSpPr>
        <p:spPr>
          <a:xfrm>
            <a:off x="8528364" y="6609030"/>
            <a:ext cx="615636" cy="24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D244D-FCD9-4BAC-8242-EEF33EA6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F2FAD23-AF72-44D5-91AF-76CDE7954E0C}"/>
              </a:ext>
            </a:extLst>
          </p:cNvPr>
          <p:cNvGrpSpPr/>
          <p:nvPr/>
        </p:nvGrpSpPr>
        <p:grpSpPr>
          <a:xfrm>
            <a:off x="0" y="1756372"/>
            <a:ext cx="6768582" cy="679010"/>
            <a:chOff x="0" y="1756372"/>
            <a:chExt cx="6768582" cy="6790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B7A3D92-2681-48CF-918A-152D0C41BE0B}"/>
                </a:ext>
              </a:extLst>
            </p:cNvPr>
            <p:cNvSpPr/>
            <p:nvPr/>
          </p:nvSpPr>
          <p:spPr>
            <a:xfrm>
              <a:off x="0" y="1756372"/>
              <a:ext cx="6768582" cy="679010"/>
            </a:xfrm>
            <a:prstGeom prst="rect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F3C647A-5F5A-431A-9F77-A8C17EC13A91}"/>
                </a:ext>
              </a:extLst>
            </p:cNvPr>
            <p:cNvSpPr/>
            <p:nvPr/>
          </p:nvSpPr>
          <p:spPr>
            <a:xfrm>
              <a:off x="737764" y="1847898"/>
              <a:ext cx="60308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What did you discover about marsupials?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3E13678-4D84-4AA4-94DC-47A0729EF095}"/>
              </a:ext>
            </a:extLst>
          </p:cNvPr>
          <p:cNvGrpSpPr/>
          <p:nvPr/>
        </p:nvGrpSpPr>
        <p:grpSpPr>
          <a:xfrm>
            <a:off x="2375418" y="3060071"/>
            <a:ext cx="6768582" cy="1009698"/>
            <a:chOff x="2375418" y="3060071"/>
            <a:chExt cx="6768582" cy="6790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A23F4E5-15C1-4D13-8411-16F4903E4B8C}"/>
                </a:ext>
              </a:extLst>
            </p:cNvPr>
            <p:cNvSpPr/>
            <p:nvPr/>
          </p:nvSpPr>
          <p:spPr>
            <a:xfrm>
              <a:off x="2375418" y="3060071"/>
              <a:ext cx="6768582" cy="679010"/>
            </a:xfrm>
            <a:prstGeom prst="rect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16C54A8-7A7A-4205-B580-9435890CDAA9}"/>
                </a:ext>
              </a:extLst>
            </p:cNvPr>
            <p:cNvSpPr/>
            <p:nvPr/>
          </p:nvSpPr>
          <p:spPr>
            <a:xfrm>
              <a:off x="2449556" y="3160592"/>
              <a:ext cx="6449201" cy="558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Can you describe each stage of the kangaroo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l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ife cycle?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A8D1B1A-148E-4852-93F3-D1A271AD4FE8}"/>
              </a:ext>
            </a:extLst>
          </p:cNvPr>
          <p:cNvGrpSpPr/>
          <p:nvPr/>
        </p:nvGrpSpPr>
        <p:grpSpPr>
          <a:xfrm>
            <a:off x="0" y="4481468"/>
            <a:ext cx="9144000" cy="1035197"/>
            <a:chOff x="0" y="4481465"/>
            <a:chExt cx="7970500" cy="6790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7D74326-2BAD-401C-991D-95AB0B25BA21}"/>
                </a:ext>
              </a:extLst>
            </p:cNvPr>
            <p:cNvSpPr/>
            <p:nvPr/>
          </p:nvSpPr>
          <p:spPr>
            <a:xfrm>
              <a:off x="0" y="4481465"/>
              <a:ext cx="6768582" cy="679010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F867C48-84DF-4667-89FB-CD4960BB1E0C}"/>
                </a:ext>
              </a:extLst>
            </p:cNvPr>
            <p:cNvSpPr/>
            <p:nvPr/>
          </p:nvSpPr>
          <p:spPr>
            <a:xfrm>
              <a:off x="1991312" y="4572031"/>
              <a:ext cx="5979188" cy="545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Can you find out about other 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marsupials?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B86B915E-9906-49A6-8950-D14794752B65}"/>
              </a:ext>
            </a:extLst>
          </p:cNvPr>
          <p:cNvSpPr/>
          <p:nvPr/>
        </p:nvSpPr>
        <p:spPr>
          <a:xfrm>
            <a:off x="8528364" y="6609030"/>
            <a:ext cx="615636" cy="24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44536DC2-D6E4-4189-A2A2-04115381E2C5}"/>
              </a:ext>
            </a:extLst>
          </p:cNvPr>
          <p:cNvSpPr/>
          <p:nvPr/>
        </p:nvSpPr>
        <p:spPr>
          <a:xfrm>
            <a:off x="4128380" y="3170977"/>
            <a:ext cx="887240" cy="53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453</TotalTime>
  <Words>310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</vt:lpstr>
      <vt:lpstr>Sassoon Infant Rg</vt:lpstr>
      <vt:lpstr>Twinkl SemiBold</vt:lpstr>
      <vt:lpstr>Calibri</vt:lpstr>
      <vt:lpstr>Office Theme</vt:lpstr>
      <vt:lpstr>PowerPoint Presentation</vt:lpstr>
      <vt:lpstr>PowerPoint Presentation</vt:lpstr>
      <vt:lpstr>Kangaroo</vt:lpstr>
      <vt:lpstr>Kangaroo</vt:lpstr>
      <vt:lpstr>Majority of Marsupials</vt:lpstr>
      <vt:lpstr>Kangaroo Life Cycle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Alves</dc:creator>
  <cp:lastModifiedBy>Erinne Maclachlan</cp:lastModifiedBy>
  <cp:revision>24</cp:revision>
  <dcterms:created xsi:type="dcterms:W3CDTF">2020-03-31T08:00:03Z</dcterms:created>
  <dcterms:modified xsi:type="dcterms:W3CDTF">2020-06-22T10:13:44Z</dcterms:modified>
</cp:coreProperties>
</file>