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0" r:id="rId2"/>
    <p:sldId id="264" r:id="rId3"/>
    <p:sldId id="271" r:id="rId4"/>
    <p:sldId id="273" r:id="rId5"/>
    <p:sldId id="274" r:id="rId6"/>
    <p:sldId id="276" r:id="rId7"/>
    <p:sldId id="277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  <p:bold r:id="rId17"/>
    </p:embeddedFont>
    <p:embeddedFont>
      <p:font typeface="Twinkl SemiBold" charset="0"/>
      <p:bold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45"/>
    <a:srgbClr val="E34192"/>
    <a:srgbClr val="653B8F"/>
    <a:srgbClr val="ED74A9"/>
    <a:srgbClr val="E9C503"/>
    <a:srgbClr val="9580B7"/>
    <a:srgbClr val="000000"/>
    <a:srgbClr val="FFE346"/>
    <a:srgbClr val="2DB8BD"/>
    <a:srgbClr val="77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090" y="53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 baseline="0">
          <a:solidFill>
            <a:schemeClr val="bg1"/>
          </a:solidFill>
          <a:latin typeface="Twinkl S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22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5612178"/>
            <a:ext cx="7632700" cy="637621"/>
          </a:xfrm>
        </p:spPr>
        <p:txBody>
          <a:bodyPr lIns="108000" tIns="108000" rIns="108000" bIns="108000"/>
          <a:lstStyle/>
          <a:p>
            <a:r>
              <a:rPr lang="en-GB" sz="1600" dirty="0" err="1"/>
              <a:t>CfE</a:t>
            </a:r>
            <a:r>
              <a:rPr lang="en-GB" sz="1600" dirty="0"/>
              <a:t>: To help me develop an informed view, I can recognise the difference between fact and opinion. </a:t>
            </a:r>
            <a:r>
              <a:rPr lang="en-GB" sz="1600" b="1" dirty="0"/>
              <a:t>LIT 1-18a</a:t>
            </a:r>
            <a:endParaRPr lang="en-US" sz="1600" dirty="0"/>
          </a:p>
          <a:p>
            <a:endParaRPr lang="en-GB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Aim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 can recognise the difference between a fact and an opinion.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38" y="2332026"/>
            <a:ext cx="4368123" cy="32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If something is a fact, it is known to be true. It can be proved.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418459"/>
            <a:ext cx="2643205" cy="3738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9" y="4441886"/>
            <a:ext cx="1901679" cy="1683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6355" y="2418459"/>
            <a:ext cx="4741996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Britain is an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There are 12 months in a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Rain is wet.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0" y="4441886"/>
            <a:ext cx="1088180" cy="16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760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If something is an opinion, it is what someone believes. It has no proof.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1" y="2340824"/>
            <a:ext cx="3824897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Plants can talk.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Loch Ness Monster exists.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Scotland is the best place ever!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38" y="4465141"/>
            <a:ext cx="2555741" cy="1542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7" y="2340824"/>
            <a:ext cx="1299574" cy="928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16" y="2403566"/>
            <a:ext cx="1471139" cy="36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London is the capital city of the UK.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Mount Everest is the highest mountain in the world.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Haggis is a delicious food.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4" y="2178680"/>
            <a:ext cx="1820572" cy="128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92" y="2178680"/>
            <a:ext cx="1874259" cy="12873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3" y="2098611"/>
            <a:ext cx="2173405" cy="16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3" y="2500451"/>
            <a:ext cx="2399272" cy="11241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It’s always cold in Scotland.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Edinburgh Castle is in Edinburgh.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Rugby is the best sport.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49" y="2188116"/>
            <a:ext cx="1793886" cy="126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62" y="2317068"/>
            <a:ext cx="1639479" cy="1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 b="8597"/>
          <a:stretch/>
        </p:blipFill>
        <p:spPr>
          <a:xfrm>
            <a:off x="6540027" y="4934538"/>
            <a:ext cx="1848324" cy="135182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622029" y="4936129"/>
            <a:ext cx="1848324" cy="1362879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your class topic.</a:t>
            </a:r>
            <a:endParaRPr lang="en-GB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843" r="10500" b="2604"/>
          <a:stretch/>
        </p:blipFill>
        <p:spPr>
          <a:xfrm>
            <a:off x="2688839" y="3498336"/>
            <a:ext cx="1848324" cy="13541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11924" r="13636" b="16401"/>
          <a:stretch/>
        </p:blipFill>
        <p:spPr>
          <a:xfrm>
            <a:off x="6540027" y="3524456"/>
            <a:ext cx="1848324" cy="132252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b="6856"/>
          <a:stretch/>
        </p:blipFill>
        <p:spPr>
          <a:xfrm>
            <a:off x="6540027" y="2119836"/>
            <a:ext cx="1848324" cy="131698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606837" y="3514919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sport.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make up your own statements using each of the following?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2100072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food.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70842" y="3503864"/>
            <a:ext cx="1848324" cy="1343115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Scotland.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755650" y="4947183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a TV show.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06837" y="2097726"/>
            <a:ext cx="1848324" cy="1339098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where you live.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4140" b="15765"/>
          <a:stretch/>
        </p:blipFill>
        <p:spPr>
          <a:xfrm>
            <a:off x="2688839" y="4921893"/>
            <a:ext cx="1833833" cy="13771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30" y="2211933"/>
            <a:ext cx="1819342" cy="11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7" grpId="0" animBg="1"/>
      <p:bldP spid="48" grpId="0" animBg="1"/>
      <p:bldP spid="50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252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Sassoon Infant Rg</vt:lpstr>
      <vt:lpstr>Twinkl SemiBold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Gillian Whigham</cp:lastModifiedBy>
  <cp:revision>136</cp:revision>
  <dcterms:created xsi:type="dcterms:W3CDTF">2014-10-01T16:09:27Z</dcterms:created>
  <dcterms:modified xsi:type="dcterms:W3CDTF">2020-06-16T15:29:11Z</dcterms:modified>
</cp:coreProperties>
</file>