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1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9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26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6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1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89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57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6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7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2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2F04-66E6-4FB5-AEF8-0BE0B0164E28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DE7B-62A7-42C4-8F9E-3ACA4F765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7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8145" y="219973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5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77547" y="1169971"/>
            <a:ext cx="8058673" cy="6072142"/>
            <a:chOff x="-785176" y="2488632"/>
            <a:chExt cx="8730229" cy="607214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785176" y="2488632"/>
              <a:ext cx="8730229" cy="6072142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2242686" y="3214838"/>
              <a:ext cx="433137" cy="4064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8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929067" y="1834098"/>
            <a:ext cx="322581" cy="5679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29064" y="1319917"/>
            <a:ext cx="108418" cy="5249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83646" y="1844847"/>
            <a:ext cx="577516" cy="625642"/>
          </a:xfrm>
          <a:prstGeom prst="ellipse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84168" y="5157192"/>
            <a:ext cx="244827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45" y="1092641"/>
            <a:ext cx="6899394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8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4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9" name="Picture 1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7929248" y="1311442"/>
            <a:ext cx="544687" cy="5565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526400" y="1867987"/>
            <a:ext cx="402848" cy="174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3013435" y="2786461"/>
            <a:ext cx="165850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540" y="4060940"/>
            <a:ext cx="2842572" cy="63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3" y="3589199"/>
            <a:ext cx="944067" cy="627965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525021" y="4774251"/>
            <a:ext cx="310970" cy="336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56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45" y="1141943"/>
            <a:ext cx="6927532" cy="588315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8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9" name="Picture 1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647" y="834912"/>
            <a:ext cx="1907224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H="1">
            <a:off x="7476103" y="1867992"/>
            <a:ext cx="497155" cy="5706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724679" y="1549024"/>
            <a:ext cx="240008" cy="318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661217" y="1782878"/>
            <a:ext cx="681183" cy="73683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777" y="3017297"/>
            <a:ext cx="2384640" cy="1084583"/>
          </a:xfrm>
          <a:prstGeom prst="rect">
            <a:avLst/>
          </a:prstGeom>
        </p:spPr>
      </p:pic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77" y="4060940"/>
            <a:ext cx="2842572" cy="63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04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97" y="1187239"/>
            <a:ext cx="676996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9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7929067" y="1834101"/>
            <a:ext cx="150782" cy="7911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29064" y="1371600"/>
            <a:ext cx="103134" cy="4732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40" y="1146931"/>
            <a:ext cx="6820608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219975"/>
            <a:ext cx="334872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dirty="0">
                <a:solidFill>
                  <a:prstClr val="white"/>
                </a:solidFill>
                <a:latin typeface="Calibri" panose="020F0502020204030204"/>
              </a:rPr>
              <a:t>Year 3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Week 9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 </a:t>
            </a:r>
            <a:r>
              <a:rPr dirty="0">
                <a:solidFill>
                  <a:srgbClr val="1C3A63"/>
                </a:solidFill>
                <a:latin typeface="Calibri" panose="020F0502020204030204"/>
              </a:rPr>
              <a:t>|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Day </a:t>
            </a:r>
            <a:r>
              <a:rPr dirty="0">
                <a:solidFill>
                  <a:prstClr val="white"/>
                </a:solidFill>
                <a:latin typeface="Calibri" panose="020F0502020204030204"/>
              </a:rPr>
              <a:t>2</a:t>
            </a:r>
            <a:endParaRPr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35" y="813679"/>
            <a:ext cx="1907224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7228981" y="1600200"/>
            <a:ext cx="700086" cy="233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929065" y="1519087"/>
            <a:ext cx="334571" cy="3257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5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Sansom</dc:creator>
  <cp:lastModifiedBy>Eleanor Sansom</cp:lastModifiedBy>
  <cp:revision>3</cp:revision>
  <dcterms:created xsi:type="dcterms:W3CDTF">2020-05-13T09:15:35Z</dcterms:created>
  <dcterms:modified xsi:type="dcterms:W3CDTF">2020-05-13T09:24:11Z</dcterms:modified>
</cp:coreProperties>
</file>