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8" r:id="rId7"/>
    <p:sldId id="262" r:id="rId8"/>
    <p:sldId id="269" r:id="rId9"/>
    <p:sldId id="266" r:id="rId10"/>
    <p:sldId id="263" r:id="rId11"/>
    <p:sldId id="270" r:id="rId12"/>
    <p:sldId id="264" r:id="rId13"/>
    <p:sldId id="271" r:id="rId14"/>
    <p:sldId id="265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6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6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6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82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8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1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0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8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765D-017A-45C6-9167-F01F727AE05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52EB-6038-4C5F-AA7D-CA33BEE09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carol.smith2\AppData\Local\Microsoft\Windows\INetCache\IE\W0SUV0QZ\img_62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Kim’s Game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228180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Look at the first picture for a few minutes and discuss.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Click on next slide, which shell is missing. When you think you know, click on the next slide to get the answer.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We will play the game 6 times.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5604" y="5085184"/>
            <a:ext cx="8208912" cy="159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</a:rPr>
              <a:t>Hint – spend time talking about each shell, describe it, give each a name e.g. star shell, twins. It will then be easier to say which one has gone missing. Enjoy.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02" y="2174296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0" y="4656701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79" y="4330743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42" y="434369"/>
            <a:ext cx="1804231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4617721"/>
            <a:ext cx="1914711" cy="18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Joyce Project : Ulysses : Hollow she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4" y="434369"/>
            <a:ext cx="2714449" cy="18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9" y="2852936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meg Seashell--One of the beautiful shells you can find on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0059"/>
            <a:ext cx="2252751" cy="20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wrie Lava Shells - Shells &amp; Kit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5699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2267744" y="764704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This 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9" y="270527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0" y="4656701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79" y="4330743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42" y="434369"/>
            <a:ext cx="1804231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88" y="328037"/>
            <a:ext cx="1914711" cy="18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Joyce Project : Ulysses : Hollow she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05" y="2666338"/>
            <a:ext cx="2714449" cy="18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01" y="2952424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wrie Lava Shells - Shells &amp; Kit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2" y="4610773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9" y="270527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0" y="4656701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79" y="4330743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42" y="434369"/>
            <a:ext cx="1804231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88" y="328037"/>
            <a:ext cx="1914711" cy="18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Joyce Project : Ulysses : Hollow she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05" y="2666338"/>
            <a:ext cx="2714449" cy="18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01" y="2952424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meg Seashell--One of the beautiful shells you can find on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6" y="2437717"/>
            <a:ext cx="2252751" cy="20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wrie Lava Shells - Shells &amp; Kit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2" y="4610773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34284">
            <a:off x="323097" y="1856478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These two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75" y="4124836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5" y="2542517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3" y="4401149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1" y="431471"/>
            <a:ext cx="1804231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Joyce Project : Ulysses : Hollow shel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43" y="2316970"/>
            <a:ext cx="2714449" cy="18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51" y="658953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meg Seashell--One of the beautiful shells you can find on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43" y="4471556"/>
            <a:ext cx="2252751" cy="20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wrie Lava Shells - Shells &amp; Kit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5699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75" y="4124836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5" y="2542517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3" y="4401149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1" y="431471"/>
            <a:ext cx="1804231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11" y="431208"/>
            <a:ext cx="1914711" cy="18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Joyce Project : Ulysses : Hollow she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43" y="2316970"/>
            <a:ext cx="2714449" cy="18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51" y="658953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meg Seashell--One of the beautiful shells you can find on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43" y="4471556"/>
            <a:ext cx="2252751" cy="20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wrie Lava Shells - Shells &amp; Kit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5699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2522867" y="1243882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This 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many did you get right?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Can you find out the real names of the shells?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02" y="2174296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0" y="4656701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79" y="4330743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42" y="434369"/>
            <a:ext cx="1804231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4617721"/>
            <a:ext cx="1914711" cy="18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Joyce Project : Ulysses : Hollow she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4" y="434369"/>
            <a:ext cx="2714449" cy="18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9" y="2852936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meg Seashell--One of the beautiful shells you can find on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0059"/>
            <a:ext cx="2252751" cy="20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wrie Lava Shells - Shells &amp; Kit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5699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02" y="2174296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0" y="4656701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79" y="4330743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42" y="434369"/>
            <a:ext cx="1804231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4617721"/>
            <a:ext cx="1914711" cy="18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Joyce Project : Ulysses : Hollow she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4" y="434369"/>
            <a:ext cx="2714449" cy="18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meg Seashell--One of the beautiful shells you can find on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0059"/>
            <a:ext cx="2252751" cy="20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wrie Lava Shells - Shells &amp; Kit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5699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That was easy</a:t>
            </a:r>
          </a:p>
          <a:p>
            <a:pPr marL="0" indent="0">
              <a:buNone/>
            </a:pPr>
            <a:r>
              <a:rPr lang="en-GB" dirty="0" smtClean="0"/>
              <a:t>It was this one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Let’s see if I can make it more difficult?</a:t>
            </a:r>
            <a:endParaRPr lang="en-GB" dirty="0"/>
          </a:p>
        </p:txBody>
      </p:sp>
      <p:pic>
        <p:nvPicPr>
          <p:cNvPr id="4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63" y="4306262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12128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63" y="434369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37" y="2562477"/>
            <a:ext cx="1804231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460448"/>
            <a:ext cx="1914711" cy="18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Joyce Project : Ulysses : Hollow she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2" y="4600234"/>
            <a:ext cx="2714449" cy="18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37" y="649142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meg Seashell--One of the beautiful shells you can find on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90" y="2294256"/>
            <a:ext cx="2252751" cy="20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63" y="4306262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12128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63" y="434369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37" y="2562477"/>
            <a:ext cx="1804231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460448"/>
            <a:ext cx="1914711" cy="18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Joyce Project : Ulysses : Hollow she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2" y="4600234"/>
            <a:ext cx="2714449" cy="18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37" y="649142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meg Seashell--One of the beautiful shells you can find on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90" y="2294256"/>
            <a:ext cx="2252751" cy="20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owrie Lava Shells - Shells &amp; Kit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5699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5223427" y="3001205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This 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55" y="177112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21752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1" y="320059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39" y="2462989"/>
            <a:ext cx="1804231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4617721"/>
            <a:ext cx="1914711" cy="18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9" y="2852936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meg Seashell--One of the beautiful shells you can find on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89" y="4449640"/>
            <a:ext cx="2252751" cy="20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wrie Lava Shells - Shells &amp; Kit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00" y="259534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55" y="177112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82" y="2499263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1" y="320059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39" y="2462989"/>
            <a:ext cx="1804231" cy="17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4617721"/>
            <a:ext cx="1914711" cy="18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Joyce Project : Ulysses : Hollow she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54" y="4563951"/>
            <a:ext cx="2714449" cy="18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9" y="2852936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meg Seashell--One of the beautiful shells you can find on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89" y="4449640"/>
            <a:ext cx="2252751" cy="20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wrie Lava Shells - Shells &amp; Kit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00" y="259534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5453278" y="4583351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This 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02" y="2174296"/>
            <a:ext cx="2309968" cy="23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0" y="4656701"/>
            <a:ext cx="2317821" cy="17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79" y="4330743"/>
            <a:ext cx="2232248" cy="21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4617721"/>
            <a:ext cx="1914711" cy="18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Joyce Project : Ulysses : Hollow shel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4" y="434369"/>
            <a:ext cx="2714449" cy="18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hell, Download Free Clip Art, Free Clip Art on Clipart Libr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9" y="2852936"/>
            <a:ext cx="2178084" cy="13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meg Seashell--One of the beautiful shells you can find on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0059"/>
            <a:ext cx="2252751" cy="20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wrie Lava Shells - Shells &amp; Kit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5699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8472488" y="6093296"/>
            <a:ext cx="492000" cy="41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FFF084"/>
      </a:dk2>
      <a:lt2>
        <a:srgbClr val="FFF084"/>
      </a:lt2>
      <a:accent1>
        <a:srgbClr val="FFF7C1"/>
      </a:accent1>
      <a:accent2>
        <a:srgbClr val="FFF084"/>
      </a:accent2>
      <a:accent3>
        <a:srgbClr val="FFE947"/>
      </a:accent3>
      <a:accent4>
        <a:srgbClr val="F5D069"/>
      </a:accent4>
      <a:accent5>
        <a:srgbClr val="F0B81F"/>
      </a:accent5>
      <a:accent6>
        <a:srgbClr val="CCB400"/>
      </a:accent6>
      <a:hlink>
        <a:srgbClr val="88E2FF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143</Words>
  <Application>Microsoft Office PowerPoint</Application>
  <PresentationFormat>On-screen Show (4:3)</PresentationFormat>
  <Paragraphs>32</Paragraphs>
  <Slides>15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Kim’s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did you get right?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Kim’s Game</dc:title>
  <dc:creator>Carol Smith</dc:creator>
  <cp:lastModifiedBy>Erinne Maclachlan</cp:lastModifiedBy>
  <cp:revision>7</cp:revision>
  <dcterms:created xsi:type="dcterms:W3CDTF">2020-05-21T16:24:15Z</dcterms:created>
  <dcterms:modified xsi:type="dcterms:W3CDTF">2020-06-03T11:47:52Z</dcterms:modified>
</cp:coreProperties>
</file>