
<file path=[Content_Types].xml><?xml version="1.0" encoding="utf-8"?>
<Types xmlns="http://schemas.openxmlformats.org/package/2006/content-types">
  <Default Extension="png" ContentType="image/png"/>
  <Default Extension="jpg&amp;ehk=TSVwVvloIaV21qA8ggVRiA&amp;r=0&amp;pid=OfficeInsert" ContentType="image/jpeg"/>
  <Default Extension="jpeg" ContentType="image/jpeg"/>
  <Default Extension="jpg&amp;ehk=ereAyZwU50EumlCTvgamdA&amp;r=0&amp;pid=OfficeInsert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ereAyZwU50EumlCTvgamdA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TSVwVvloIaV21qA8ggVRiA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536" y="5224681"/>
            <a:ext cx="9649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54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  <a:cs typeface="Arial" pitchFamily="34" charset="0"/>
              </a:rPr>
              <a:t>add speech to our writing </a:t>
            </a:r>
            <a:endParaRPr kumimoji="0" lang="en-US" altLang="ko-KR" sz="54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81223" y="4560206"/>
            <a:ext cx="745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  <a:cs typeface="Arial" pitchFamily="34" charset="0"/>
              </a:rPr>
              <a:t>We are learning to …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73947" y="332656"/>
            <a:ext cx="1110013" cy="272795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spot the mistakes?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86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“What can I say moaned Mike?</a:t>
            </a:r>
          </a:p>
        </p:txBody>
      </p:sp>
      <p:pic>
        <p:nvPicPr>
          <p:cNvPr id="9" name="Content Placeholder 8" descr="&lt;strong&gt;Monsters, Inc&lt;/strong&gt;.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99" y="2591162"/>
            <a:ext cx="2439512" cy="2707809"/>
          </a:xfrm>
        </p:spPr>
      </p:pic>
      <p:sp>
        <p:nvSpPr>
          <p:cNvPr id="10" name="TextBox 9"/>
          <p:cNvSpPr txBox="1"/>
          <p:nvPr/>
        </p:nvSpPr>
        <p:spPr>
          <a:xfrm>
            <a:off x="638941" y="5697463"/>
            <a:ext cx="786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“What can I say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?”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moaned Mike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spot the mistakes?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60325"/>
            <a:ext cx="8691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You know, we really are fantastic”! </a:t>
            </a:r>
            <a:endParaRPr lang="en-GB" sz="4000" dirty="0" smtClean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whispered 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Fantastic Mr Fox.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31" y="2503677"/>
            <a:ext cx="5832648" cy="2694749"/>
          </a:xfrm>
        </p:spPr>
      </p:pic>
      <p:sp>
        <p:nvSpPr>
          <p:cNvPr id="6" name="TextBox 5"/>
          <p:cNvSpPr txBox="1"/>
          <p:nvPr/>
        </p:nvSpPr>
        <p:spPr>
          <a:xfrm>
            <a:off x="226244" y="5201943"/>
            <a:ext cx="8917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You know, we really are fantastic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!”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endParaRPr lang="en-GB" sz="4000" dirty="0" smtClean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r>
              <a:rPr lang="en-GB" sz="40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whispered 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Fantastic Mr Fox.</a:t>
            </a:r>
          </a:p>
        </p:txBody>
      </p:sp>
    </p:spTree>
    <p:extLst>
      <p:ext uri="{BB962C8B-B14F-4D97-AF65-F5344CB8AC3E}">
        <p14:creationId xmlns:p14="http://schemas.microsoft.com/office/powerpoint/2010/main" val="32245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spot the mistakes?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603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even if you’re little you can do a lot, thought Matilda.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41" y="2503677"/>
            <a:ext cx="3597628" cy="2694749"/>
          </a:xfrm>
        </p:spPr>
      </p:pic>
      <p:sp>
        <p:nvSpPr>
          <p:cNvPr id="7" name="TextBox 6"/>
          <p:cNvSpPr txBox="1"/>
          <p:nvPr/>
        </p:nvSpPr>
        <p:spPr>
          <a:xfrm>
            <a:off x="218" y="5373216"/>
            <a:ext cx="9143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“E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ven if you’re little you can do a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lot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,”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thought Matilda.</a:t>
            </a:r>
          </a:p>
        </p:txBody>
      </p:sp>
    </p:spTree>
    <p:extLst>
      <p:ext uri="{BB962C8B-B14F-4D97-AF65-F5344CB8AC3E}">
        <p14:creationId xmlns:p14="http://schemas.microsoft.com/office/powerpoint/2010/main" val="27320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What are speech marks?</a:t>
            </a:r>
            <a:endParaRPr lang="ko-KR" altLang="en-US" dirty="0">
              <a:solidFill>
                <a:srgbClr val="00B0F0"/>
              </a:solidFill>
              <a:latin typeface="LLElementaryDots" panose="02000603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Speech marks look a little bit like the numbers 66 and 99!</a:t>
            </a: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Speech marks “hug” the words that have been spoken by characters.</a:t>
            </a: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8971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4645" y="4221088"/>
            <a:ext cx="674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48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Just keep swimming,</a:t>
            </a:r>
            <a:r>
              <a:rPr lang="en-GB" sz="48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” </a:t>
            </a:r>
            <a:endParaRPr lang="en-GB" sz="4800" dirty="0" smtClean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GB" sz="48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said </a:t>
            </a:r>
            <a:r>
              <a:rPr lang="en-GB" sz="48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Dory</a:t>
            </a:r>
            <a:r>
              <a:rPr lang="en-GB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.</a:t>
            </a:r>
            <a:endParaRPr lang="en-GB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Be careful of the comma!</a:t>
            </a:r>
            <a:endParaRPr lang="ko-KR" altLang="en-US" dirty="0">
              <a:solidFill>
                <a:srgbClr val="00B0F0"/>
              </a:solidFill>
              <a:latin typeface="LLElementaryDots" panose="02000603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A comma must be added when you are writing speech. It appears either before the 66 or before the 99!</a:t>
            </a: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9525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13176"/>
            <a:ext cx="65698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Just keep swimming</a:t>
            </a:r>
            <a:r>
              <a:rPr lang="en-GB" sz="60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</a:t>
            </a:r>
            <a:r>
              <a:rPr lang="en-GB" sz="44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” </a:t>
            </a:r>
            <a:endParaRPr lang="en-GB" sz="4400" dirty="0" smtClean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GB" sz="44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said </a:t>
            </a:r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Dory.</a:t>
            </a:r>
            <a:endParaRPr lang="en-GB" sz="4400" dirty="0">
              <a:solidFill>
                <a:srgbClr val="FF000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5270" y="3234965"/>
            <a:ext cx="65698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Dory said</a:t>
            </a:r>
            <a:r>
              <a:rPr lang="en-GB" sz="60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</a:t>
            </a:r>
            <a:r>
              <a:rPr lang="en-GB" sz="44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Just keep </a:t>
            </a:r>
          </a:p>
          <a:p>
            <a:pPr algn="ctr"/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swimming.</a:t>
            </a:r>
            <a:r>
              <a:rPr lang="en-GB" sz="44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1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Be careful of the capital!</a:t>
            </a:r>
            <a:endParaRPr lang="ko-KR" altLang="en-US" dirty="0">
              <a:solidFill>
                <a:srgbClr val="00B0F0"/>
              </a:solidFill>
              <a:latin typeface="LLElementaryDots" panose="02000603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You must add a capital letter at the start of speech.</a:t>
            </a: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9525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5270" y="3234965"/>
            <a:ext cx="65698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Dory said</a:t>
            </a:r>
            <a:r>
              <a:rPr lang="en-GB" sz="44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 </a:t>
            </a:r>
            <a:r>
              <a:rPr lang="en-GB" sz="44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66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</a:t>
            </a:r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ust keep </a:t>
            </a:r>
          </a:p>
          <a:p>
            <a:pPr algn="ctr"/>
            <a:r>
              <a:rPr lang="en-GB" sz="44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swimming.</a:t>
            </a:r>
            <a:r>
              <a:rPr lang="en-GB" sz="44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Precise punctuation please!</a:t>
            </a:r>
            <a:endParaRPr lang="ko-KR" altLang="en-US" dirty="0">
              <a:solidFill>
                <a:srgbClr val="00B0F0"/>
              </a:solidFill>
              <a:latin typeface="LLElementaryDots" panose="02000603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/>
          <a:lstStyle/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Punctuation must be </a:t>
            </a:r>
            <a:r>
              <a:rPr lang="en-US" altLang="ko-KR" sz="28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inside </a:t>
            </a:r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the 66 and 99.</a:t>
            </a:r>
          </a:p>
          <a:p>
            <a:pPr lvl="0"/>
            <a:endParaRPr lang="en-US" altLang="ko-KR" sz="2800" b="1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lvl="0"/>
            <a:r>
              <a:rPr lang="en-US" altLang="ko-KR" sz="2800" b="1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55954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6115" y="2440401"/>
            <a:ext cx="656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Dory said</a:t>
            </a:r>
            <a:r>
              <a:rPr lang="en-GB" sz="40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 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Just keep 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swimming</a:t>
            </a:r>
            <a:r>
              <a:rPr lang="en-GB" sz="80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.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6115" y="4870745"/>
            <a:ext cx="6569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Dory said</a:t>
            </a:r>
            <a:r>
              <a:rPr lang="en-GB" sz="40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 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Just keep 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swimming</a:t>
            </a:r>
            <a:r>
              <a:rPr lang="en-GB" sz="4000" b="1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!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1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add speech marks?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Re-write the sentences by adding in speech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marks. Try to think of a more exciting word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than </a:t>
            </a:r>
            <a:r>
              <a:rPr lang="en-GB" sz="28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“said”.</a:t>
            </a:r>
            <a:endParaRPr lang="en-GB" sz="2800" dirty="0">
              <a:solidFill>
                <a:srgbClr val="00B0F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pic>
        <p:nvPicPr>
          <p:cNvPr id="6" name="Content Placeholder 5" descr="... photos/33200000/&lt;strong&gt;Spongebob&lt;/strong&gt;-&lt;strong&gt;spongebob&lt;/strong&gt;-squarepants-33210738-2284-2140.jpg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2664296" cy="2496320"/>
          </a:xfrm>
        </p:spPr>
      </p:pic>
      <p:sp>
        <p:nvSpPr>
          <p:cNvPr id="7" name="Speech Bubble: Oval 6"/>
          <p:cNvSpPr/>
          <p:nvPr/>
        </p:nvSpPr>
        <p:spPr>
          <a:xfrm>
            <a:off x="3347864" y="2742798"/>
            <a:ext cx="4320480" cy="1694314"/>
          </a:xfrm>
          <a:prstGeom prst="wedgeEllipseCallout">
            <a:avLst>
              <a:gd name="adj1" fmla="val -59089"/>
              <a:gd name="adj2" fmla="val 28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I’m ready!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60" y="5565280"/>
            <a:ext cx="84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“I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’m ready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!”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yelled </a:t>
            </a:r>
            <a:r>
              <a:rPr lang="en-GB" sz="4000" dirty="0" err="1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Spongebob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7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add speech marks?</a:t>
            </a:r>
          </a:p>
        </p:txBody>
      </p:sp>
      <p:pic>
        <p:nvPicPr>
          <p:cNvPr id="6" name="Content Placeholder 5" descr="&lt;strong&gt;frozen&lt;/strong&gt; &lt;strong&gt;olaf&lt;/strong&gt;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6" y="1161263"/>
            <a:ext cx="1867520" cy="3652332"/>
          </a:xfrm>
        </p:spPr>
      </p:pic>
      <p:sp>
        <p:nvSpPr>
          <p:cNvPr id="7" name="Speech Bubble: Oval 6"/>
          <p:cNvSpPr/>
          <p:nvPr/>
        </p:nvSpPr>
        <p:spPr>
          <a:xfrm>
            <a:off x="2195736" y="1711937"/>
            <a:ext cx="6101213" cy="2041897"/>
          </a:xfrm>
          <a:prstGeom prst="wedgeEllipseCallout">
            <a:avLst>
              <a:gd name="adj1" fmla="val -55630"/>
              <a:gd name="adj2" fmla="val 6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Some people are worth </a:t>
            </a:r>
            <a:endParaRPr lang="en-GB" sz="2800" dirty="0" smtClean="0"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GB" sz="28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melting </a:t>
            </a:r>
            <a:r>
              <a:rPr lang="en-GB" sz="28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for.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968" y="4953294"/>
            <a:ext cx="8691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“S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ome people are worth melting 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for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,”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smiled Olaf.</a:t>
            </a:r>
          </a:p>
        </p:txBody>
      </p:sp>
    </p:spTree>
    <p:extLst>
      <p:ext uri="{BB962C8B-B14F-4D97-AF65-F5344CB8AC3E}">
        <p14:creationId xmlns:p14="http://schemas.microsoft.com/office/powerpoint/2010/main" val="6118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add speech marks?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" y="1484784"/>
            <a:ext cx="5272015" cy="2952328"/>
          </a:xfrm>
        </p:spPr>
      </p:pic>
      <p:sp>
        <p:nvSpPr>
          <p:cNvPr id="7" name="Speech Bubble: Oval 6"/>
          <p:cNvSpPr/>
          <p:nvPr/>
        </p:nvSpPr>
        <p:spPr>
          <a:xfrm>
            <a:off x="3275857" y="1916832"/>
            <a:ext cx="5868144" cy="2041897"/>
          </a:xfrm>
          <a:prstGeom prst="wedgeEllipseCallout">
            <a:avLst>
              <a:gd name="adj1" fmla="val -55630"/>
              <a:gd name="adj2" fmla="val 6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I is a nice and jumbly </a:t>
            </a:r>
          </a:p>
          <a:p>
            <a:pPr algn="ctr"/>
            <a:r>
              <a:rPr lang="en-GB" sz="28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Giant.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968" y="4953294"/>
            <a:ext cx="8691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The BFG explained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 “I 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is a nice and </a:t>
            </a:r>
            <a:endParaRPr lang="en-GB" sz="4000" dirty="0" smtClean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GB" sz="4000" dirty="0" err="1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jumbly</a:t>
            </a:r>
            <a:r>
              <a:rPr lang="en-GB" sz="40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giant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.”</a:t>
            </a:r>
            <a:endParaRPr lang="en-GB" sz="40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you add speech marks?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2082"/>
            <a:ext cx="2771800" cy="3831180"/>
          </a:xfrm>
        </p:spPr>
      </p:pic>
      <p:sp>
        <p:nvSpPr>
          <p:cNvPr id="7" name="Speech Bubble: Oval 6"/>
          <p:cNvSpPr/>
          <p:nvPr/>
        </p:nvSpPr>
        <p:spPr>
          <a:xfrm>
            <a:off x="3275857" y="1916832"/>
            <a:ext cx="5868144" cy="2041897"/>
          </a:xfrm>
          <a:prstGeom prst="wedgeEllipseCallout">
            <a:avLst>
              <a:gd name="adj1" fmla="val -66897"/>
              <a:gd name="adj2" fmla="val -3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You can only be who </a:t>
            </a:r>
          </a:p>
          <a:p>
            <a:pPr algn="ctr"/>
            <a:r>
              <a:rPr lang="en-GB" sz="2800" dirty="0">
                <a:latin typeface="LLElementaryDots" panose="02000603000000000000" pitchFamily="2" charset="0"/>
                <a:ea typeface="LLElementaryDots" panose="02000603000000000000" pitchFamily="2" charset="0"/>
              </a:rPr>
              <a:t>you 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968" y="4953294"/>
            <a:ext cx="8691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Nick Wilde explained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, “Y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ou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 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can only </a:t>
            </a:r>
            <a:endParaRPr lang="en-GB" sz="4000" dirty="0" smtClean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be </a:t>
            </a:r>
            <a:r>
              <a:rPr lang="en-GB" sz="4000" dirty="0">
                <a:solidFill>
                  <a:srgbClr val="0070C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who you are</a:t>
            </a:r>
            <a:r>
              <a:rPr lang="en-GB" sz="4000" dirty="0">
                <a:solidFill>
                  <a:srgbClr val="FF0000"/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>.”</a:t>
            </a:r>
            <a:endParaRPr lang="en-GB" sz="4000" dirty="0">
              <a:solidFill>
                <a:srgbClr val="0070C0"/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371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LLElementaryDots</vt:lpstr>
      <vt:lpstr>Office Theme</vt:lpstr>
      <vt:lpstr>Custom Design</vt:lpstr>
      <vt:lpstr>PowerPoint Presentation</vt:lpstr>
      <vt:lpstr> What are speech marks?</vt:lpstr>
      <vt:lpstr> Be careful of the comma!</vt:lpstr>
      <vt:lpstr> Be careful of the capital!</vt:lpstr>
      <vt:lpstr> Precise punctuation please!</vt:lpstr>
      <vt:lpstr>Can you add speech marks?</vt:lpstr>
      <vt:lpstr>Can you add speech marks?</vt:lpstr>
      <vt:lpstr>Can you add speech marks?</vt:lpstr>
      <vt:lpstr>Can you add speech marks?</vt:lpstr>
      <vt:lpstr>Can you spot the mistakes?</vt:lpstr>
      <vt:lpstr>Can you spot the mistakes?</vt:lpstr>
      <vt:lpstr>Can you spot the mistakes?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Gillian Whigham</cp:lastModifiedBy>
  <cp:revision>43</cp:revision>
  <dcterms:created xsi:type="dcterms:W3CDTF">2014-04-01T16:35:38Z</dcterms:created>
  <dcterms:modified xsi:type="dcterms:W3CDTF">2020-05-26T13:35:00Z</dcterms:modified>
</cp:coreProperties>
</file>