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65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94"/>
  </p:normalViewPr>
  <p:slideViewPr>
    <p:cSldViewPr snapToGrid="0" snapToObjects="1">
      <p:cViewPr>
        <p:scale>
          <a:sx n="76" d="100"/>
          <a:sy n="76" d="100"/>
        </p:scale>
        <p:origin x="-1170" y="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7BEEF1A-BCD4-4225-B843-6E9BD4FA2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2" y="1080584"/>
            <a:ext cx="8785097" cy="5340559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57388" y="5075731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56235" y="5094545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049387" y="3944393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ight Triangle 12"/>
          <p:cNvSpPr/>
          <p:nvPr/>
        </p:nvSpPr>
        <p:spPr>
          <a:xfrm rot="10146628">
            <a:off x="8521659" y="1103183"/>
            <a:ext cx="858981" cy="1122218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3AC4C7-2448-4831-8FD7-D94ACB13D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24" y="1798153"/>
            <a:ext cx="6736664" cy="17740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86B413D-236B-4FC9-8876-016CD8A70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261" y="2976170"/>
            <a:ext cx="2591025" cy="13961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FC7EF9E-AD59-44F7-86FE-42A6BB60B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817" y="3824108"/>
            <a:ext cx="2231329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E404B97-52D1-4B4C-8954-5D28D125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41" y="1132863"/>
            <a:ext cx="8785097" cy="550516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475" y="841099"/>
            <a:ext cx="1625635" cy="1625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1D31AD-ED9D-42F6-B6CD-50E68773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208" y="1769974"/>
            <a:ext cx="2078916" cy="9327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0206728-14F1-4AAA-B912-F7416284F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7089" y="4070079"/>
            <a:ext cx="5889246" cy="128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3D4C61-F1B4-4A74-AA08-850F440B23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242" y="5295093"/>
            <a:ext cx="1158340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5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E63B6B-2CA7-4F6C-AAC5-162034103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88" y="1113663"/>
            <a:ext cx="8785097" cy="5718544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080274" y="3830016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478032" y="6225652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557985" y="999582"/>
            <a:ext cx="828000" cy="82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114D38-84AF-407B-81A3-A09B36C91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87" y="1854517"/>
            <a:ext cx="7254869" cy="16887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FA21A3-0287-4230-AD7F-850964DA59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2748" y="4046306"/>
            <a:ext cx="3578662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DBB088E-2747-4BFF-9D4A-6CD9D35BF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1" y="1102386"/>
            <a:ext cx="8785097" cy="553564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75808" y="3552929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3721292" y="6059407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255603" y="1102386"/>
            <a:ext cx="1080000" cy="1080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34C0773-4041-4DBF-B057-DD0CDC909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398" y="1789530"/>
            <a:ext cx="5310076" cy="10851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010CEC-C16C-4ED4-A138-160047004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739" y="2784694"/>
            <a:ext cx="1950889" cy="1231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FED4A86-5E01-42A2-9B9E-302BC6123B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907" y="3898538"/>
            <a:ext cx="348721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7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527490-ED15-4764-817F-27F19F3C1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02" y="1060202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3570878" y="6184094"/>
            <a:ext cx="5745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142">
            <a:off x="8353145" y="741636"/>
            <a:ext cx="1475086" cy="14750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BBEEEF7-6CA4-4762-BC21-2AFC3E4AD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38" y="2093005"/>
            <a:ext cx="6486706" cy="560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73C66D-5CD6-4585-98A3-DDFC654068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1026" y="2810202"/>
            <a:ext cx="3273836" cy="12132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434773-237A-42A4-B929-B0248D6C0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279" y="2842567"/>
            <a:ext cx="1920406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BBD348-4739-4A9D-8FB3-E16740003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511" y="2974610"/>
            <a:ext cx="3657917" cy="15972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5260A1-6E65-482B-8E3D-89412560C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70" y="1030150"/>
            <a:ext cx="8785097" cy="579779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35" name="Rectangle 34"/>
          <p:cNvSpPr/>
          <p:nvPr/>
        </p:nvSpPr>
        <p:spPr>
          <a:xfrm rot="17261474">
            <a:off x="8502232" y="530105"/>
            <a:ext cx="419308" cy="16611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504A72A-78CE-4211-97EC-442DC62A8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13" y="1993774"/>
            <a:ext cx="5078408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B833F43-9739-43ED-91E9-19885575A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8" y="1086393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1</a:t>
            </a:r>
          </a:p>
        </p:txBody>
      </p:sp>
      <p:sp>
        <p:nvSpPr>
          <p:cNvPr id="3" name="Isosceles Triangle 2"/>
          <p:cNvSpPr/>
          <p:nvPr/>
        </p:nvSpPr>
        <p:spPr>
          <a:xfrm rot="10800000">
            <a:off x="8455187" y="942107"/>
            <a:ext cx="898109" cy="1635303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D60828A-BE72-4DF2-A576-45C174723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406" y="1798444"/>
            <a:ext cx="2645893" cy="877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CE295B-785C-4DE8-8284-C385633B2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554" y="3902367"/>
            <a:ext cx="4724809" cy="5182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89FA20-C6C9-405C-AE6E-4747387D4E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782" y="5149379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FFA58AA-58B9-4E32-B9E1-50D5EBD77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0" y="1124692"/>
            <a:ext cx="8785097" cy="559661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61" y="860092"/>
            <a:ext cx="1495167" cy="14951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2DA67A0-68BA-4CF5-84C0-7BA23A22B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210" y="1797767"/>
            <a:ext cx="2091109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8900C2A-BF1B-4124-9008-015D2FBB9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817" y="3907921"/>
            <a:ext cx="3127519" cy="5182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E95861B-C75B-4A56-B079-3DE098E07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7457" y="5226638"/>
            <a:ext cx="152413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5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9B644B-8F08-498F-95F2-5FE5465D4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38" y="1098298"/>
            <a:ext cx="8785097" cy="5444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046">
            <a:off x="8165143" y="969451"/>
            <a:ext cx="1171001" cy="1415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6CAAB1-11E1-4B72-A6F4-5BC4FC5A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1023" y="1846274"/>
            <a:ext cx="4688230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00987DB-1501-4E34-93D3-A64D062EF3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8855" y="3359047"/>
            <a:ext cx="4712616" cy="8718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FD7B9F3-F1BA-4232-A6EB-A0C5F9466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0634" y="4227333"/>
            <a:ext cx="1993565" cy="999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9CD5D0-81DE-4369-8DDE-218C8B91F5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2999" y="5227164"/>
            <a:ext cx="1164437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413E6BD-1841-4B28-9CA2-3ED86559F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67" y="1193831"/>
            <a:ext cx="8785097" cy="529178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| </a:t>
            </a:r>
            <a:r>
              <a:rPr lang="en-GB" dirty="0">
                <a:latin typeface="+mn-lt"/>
              </a:rPr>
              <a:t>Day 4</a:t>
            </a:r>
          </a:p>
        </p:txBody>
      </p:sp>
      <p:sp>
        <p:nvSpPr>
          <p:cNvPr id="21" name="Rectangle 20"/>
          <p:cNvSpPr/>
          <p:nvPr/>
        </p:nvSpPr>
        <p:spPr>
          <a:xfrm rot="18900671">
            <a:off x="8235463" y="1217920"/>
            <a:ext cx="1080000" cy="108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9B095C-1A61-41C6-896B-0232AF65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30" y="1959575"/>
            <a:ext cx="6529382" cy="10486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DFCEE7C-7544-44E2-B2E0-D1B69E6F6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855" y="4227279"/>
            <a:ext cx="2694666" cy="12010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7084EDC-928F-458F-8D97-05ADF0B98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533" y="4827787"/>
            <a:ext cx="96325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18168</TotalTime>
  <Words>80</Words>
  <Application>Microsoft Office PowerPoint</Application>
  <PresentationFormat>A4 Paper (210x297 mm)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Erinne Maclachlan</cp:lastModifiedBy>
  <cp:revision>151</cp:revision>
  <dcterms:created xsi:type="dcterms:W3CDTF">2019-10-15T10:24:11Z</dcterms:created>
  <dcterms:modified xsi:type="dcterms:W3CDTF">2020-05-28T07:35:23Z</dcterms:modified>
</cp:coreProperties>
</file>