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E363-C613-4755-BEC3-3EFE4AFD8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4475-E3EF-4D86-B2B6-EEE6EFEE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98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E363-C613-4755-BEC3-3EFE4AFD8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4475-E3EF-4D86-B2B6-EEE6EFEE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25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E363-C613-4755-BEC3-3EFE4AFD8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4475-E3EF-4D86-B2B6-EEE6EFEE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871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E363-C613-4755-BEC3-3EFE4AFD8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4475-E3EF-4D86-B2B6-EEE6EFEE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68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E363-C613-4755-BEC3-3EFE4AFD8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4475-E3EF-4D86-B2B6-EEE6EFEE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22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E363-C613-4755-BEC3-3EFE4AFD8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4475-E3EF-4D86-B2B6-EEE6EFEE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22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E363-C613-4755-BEC3-3EFE4AFD8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4475-E3EF-4D86-B2B6-EEE6EFEE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99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E363-C613-4755-BEC3-3EFE4AFD8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4475-E3EF-4D86-B2B6-EEE6EFEE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39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E363-C613-4755-BEC3-3EFE4AFD8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4475-E3EF-4D86-B2B6-EEE6EFEE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6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E363-C613-4755-BEC3-3EFE4AFD8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4475-E3EF-4D86-B2B6-EEE6EFEE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3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E363-C613-4755-BEC3-3EFE4AFD8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4475-E3EF-4D86-B2B6-EEE6EFEE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06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8E363-C613-4755-BEC3-3EFE4AFD8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94475-E3EF-4D86-B2B6-EEE6EFEE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72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8145" y="219973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80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F0EC83-97D2-4504-8ED5-9D3F921A2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407" y="1765606"/>
            <a:ext cx="4445776" cy="201795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2A1A9C12-3F1E-4364-BB87-A23F5353A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21" y="1201692"/>
            <a:ext cx="6724939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219975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dirty="0">
                <a:solidFill>
                  <a:prstClr val="white"/>
                </a:solidFill>
                <a:latin typeface="Calibri" panose="020F0502020204030204"/>
              </a:rPr>
              <a:t>Year 3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Week 5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5635" y="813679"/>
            <a:ext cx="1907224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7929064" y="1834096"/>
            <a:ext cx="673602" cy="2302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622187" y="1834096"/>
            <a:ext cx="316578" cy="4103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9D5E6CD-79CB-4B64-960D-905C45AE83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9752" y="2349417"/>
            <a:ext cx="241986" cy="3170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A8DEA132-29B3-422E-B342-A439BD0FE2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4029" y="3127223"/>
            <a:ext cx="241986" cy="3170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5CE0EA62-DB7C-4A2D-9781-562F48BBF8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3687" y="2349586"/>
            <a:ext cx="241986" cy="3170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5BA226DC-1536-4C53-B35F-B92389FCC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9250" y="2353798"/>
            <a:ext cx="241986" cy="31701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1B46E874-746B-461B-99E2-579587CEBA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2592" y="2785817"/>
            <a:ext cx="241986" cy="31701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78A8CA72-1F2E-4C04-BE1E-13DCCF67FB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9753" y="2784773"/>
            <a:ext cx="241986" cy="31701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C6A6C349-1904-433F-8498-10147EDC00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1616" y="2778784"/>
            <a:ext cx="241986" cy="31701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4972E29F-4A9C-4B1E-9FE9-0DF0F9AC25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9251" y="3248944"/>
            <a:ext cx="241986" cy="31701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AE3E3E5C-BCDF-4CD3-AD5E-A225BE6C76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0107" y="3264383"/>
            <a:ext cx="241986" cy="31701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D983A9B2-7508-447B-B579-098D955EF6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26" y="3248944"/>
            <a:ext cx="241986" cy="31701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ED020C40-A9C2-48EB-92E3-CF7BB4D726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1615" y="2349586"/>
            <a:ext cx="241986" cy="31701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00D456BC-AB6A-4D27-941F-2285564B35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9437" y="2407081"/>
            <a:ext cx="2751879" cy="163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7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97B38EA-03D4-414D-801B-1633B93E8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300" y="1771902"/>
            <a:ext cx="4445776" cy="19386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DA740E0-0E2B-4DFF-9F4D-91B0D547CF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988" y="1053608"/>
            <a:ext cx="6724939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219973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5635" y="813677"/>
            <a:ext cx="1907224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7647214" y="1316182"/>
            <a:ext cx="281850" cy="5179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929064" y="1844847"/>
            <a:ext cx="332508" cy="4103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607FBE3-39A0-4481-AC4B-73C2D9F201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0673" y="3174126"/>
            <a:ext cx="320771" cy="34750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09356B7-A159-4EF2-9AD9-1E0EFDC6FD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6578" y="3161878"/>
            <a:ext cx="320771" cy="34750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CA4067C2-6DFD-4401-842A-1A79B24FBA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4919" y="3161878"/>
            <a:ext cx="320771" cy="34750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3DDDAC1C-FC35-4F89-838A-B0A8F6DEC8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1848" y="3161878"/>
            <a:ext cx="320771" cy="34750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1A904FB2-B173-496D-8F9D-01B47F781A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3361" y="3161878"/>
            <a:ext cx="320771" cy="3475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485C4EE9-9853-4542-966A-3500D3AA33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8942" y="2707225"/>
            <a:ext cx="320771" cy="34750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A400FE00-3838-4F76-B8FC-A19631EA49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5335" y="2723589"/>
            <a:ext cx="320771" cy="34750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9FCC63BE-C12E-4C30-B83B-83B93B7AA6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1928" y="2718178"/>
            <a:ext cx="320771" cy="34750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3925D225-D00F-49B7-A834-E7389D75D1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6259" y="2251138"/>
            <a:ext cx="320771" cy="34750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81F956BC-7601-447E-82AE-923312A44E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5456" y="2256926"/>
            <a:ext cx="320771" cy="34750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F2307A38-EDCB-4571-8E0E-CC75BE16CC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2563" y="2262261"/>
            <a:ext cx="320771" cy="34750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64DAF7B3-08F3-454C-BBE9-6AE8BA5BB8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3464" y="2245182"/>
            <a:ext cx="320771" cy="3475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F5EB08B9-7B87-440E-B113-A0CAEC3F4C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3361" y="2251277"/>
            <a:ext cx="320771" cy="34750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8C7E472B-3C0D-41E3-98FD-CD51FD3125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4405" y="2241076"/>
            <a:ext cx="163199" cy="34750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953F1DC7-6160-427B-93A7-673FE8ADC2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62515" y="2481074"/>
            <a:ext cx="2926334" cy="135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5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BBA84B2-CF74-431A-9FD4-6393114B3A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620" y="1156409"/>
            <a:ext cx="676996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219973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635" y="813677"/>
            <a:ext cx="1907224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7929065" y="1106906"/>
            <a:ext cx="215389" cy="7271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929064" y="1844846"/>
            <a:ext cx="0" cy="5399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5C4A19E-0E90-457C-8E46-F428257369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1040" y="1802357"/>
            <a:ext cx="2436736" cy="17497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F5FF0C4-0825-4007-A765-060F5448BD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1261" y="1561408"/>
            <a:ext cx="399558" cy="174970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0657C26E-A3C4-4C41-8CF2-21CAC3D5E7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47247" y="3429000"/>
            <a:ext cx="1615111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BFFB077-8ECB-4625-B85A-9E5CD2C5F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795" y="1747346"/>
            <a:ext cx="2436736" cy="174970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0BD37AC-B64B-4DF7-83C4-E102EC479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831" y="1053608"/>
            <a:ext cx="6905022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219973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5635" y="813677"/>
            <a:ext cx="1907224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7929066" y="1834099"/>
            <a:ext cx="646273" cy="2332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929064" y="1428207"/>
            <a:ext cx="318623" cy="4166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E51A80A-2894-4896-88A9-54DF1AA69D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7016" y="1630563"/>
            <a:ext cx="399558" cy="17497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A70445B-CD8D-480B-A7A2-D3716E8A2C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91913" y="3397406"/>
            <a:ext cx="1615111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5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173EF16-8128-4056-B851-BB478C81E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85" y="1134057"/>
            <a:ext cx="8632685" cy="607823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219973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635" y="813677"/>
            <a:ext cx="1907224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7284091" y="1834099"/>
            <a:ext cx="644974" cy="2332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7802065" y="1319918"/>
            <a:ext cx="126999" cy="5249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85753EB-6BED-4C53-83A5-30BCADF696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9857" y="1834098"/>
            <a:ext cx="2436736" cy="17497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1F702DD-A484-4A12-A2DA-AD2CF2B8B1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3340" y="1616888"/>
            <a:ext cx="399558" cy="17497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872FAC5F-8821-4900-A88F-FE6F91AC48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9807" y="3414889"/>
            <a:ext cx="1615111" cy="43285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FD87EE20-B2D9-406C-8900-E9C7DD12B4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46237" y="4177173"/>
            <a:ext cx="433323" cy="44504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1CD72E95-597C-4E43-B9E7-51AC941912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88692" y="3651524"/>
            <a:ext cx="433323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06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Sansom</dc:creator>
  <cp:lastModifiedBy>Eleanor Sansom</cp:lastModifiedBy>
  <cp:revision>3</cp:revision>
  <dcterms:created xsi:type="dcterms:W3CDTF">2020-05-13T08:46:05Z</dcterms:created>
  <dcterms:modified xsi:type="dcterms:W3CDTF">2020-05-13T08:51:43Z</dcterms:modified>
</cp:coreProperties>
</file>