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54" r:id="rId49"/>
    <p:sldId id="352" r:id="rId50"/>
    <p:sldId id="353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2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1763-CC7D-4D1F-BBD2-F26405DAF4EF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F33C-BBEB-4563-8F21-D4D86CEE2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699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1763-CC7D-4D1F-BBD2-F26405DAF4EF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F33C-BBEB-4563-8F21-D4D86CEE2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998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1763-CC7D-4D1F-BBD2-F26405DAF4EF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F33C-BBEB-4563-8F21-D4D86CEE2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34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1763-CC7D-4D1F-BBD2-F26405DAF4EF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F33C-BBEB-4563-8F21-D4D86CEE2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9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1763-CC7D-4D1F-BBD2-F26405DAF4EF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F33C-BBEB-4563-8F21-D4D86CEE2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346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1763-CC7D-4D1F-BBD2-F26405DAF4EF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F33C-BBEB-4563-8F21-D4D86CEE2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279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1763-CC7D-4D1F-BBD2-F26405DAF4EF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F33C-BBEB-4563-8F21-D4D86CEE2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946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1763-CC7D-4D1F-BBD2-F26405DAF4EF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F33C-BBEB-4563-8F21-D4D86CEE2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268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1763-CC7D-4D1F-BBD2-F26405DAF4EF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F33C-BBEB-4563-8F21-D4D86CEE2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92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1763-CC7D-4D1F-BBD2-F26405DAF4EF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F33C-BBEB-4563-8F21-D4D86CEE2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37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1763-CC7D-4D1F-BBD2-F26405DAF4EF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6F33C-BBEB-4563-8F21-D4D86CEE2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747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C1763-CC7D-4D1F-BBD2-F26405DAF4EF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6F33C-BBEB-4563-8F21-D4D86CEE2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55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9.xml"/><Relationship Id="rId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11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16.xml"/><Relationship Id="rId5" Type="http://schemas.openxmlformats.org/officeDocument/2006/relationships/slide" Target="slide22.xml"/><Relationship Id="rId4" Type="http://schemas.openxmlformats.org/officeDocument/2006/relationships/slide" Target="slide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1.xml"/><Relationship Id="rId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22.xml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23.xml"/><Relationship Id="rId5" Type="http://schemas.openxmlformats.org/officeDocument/2006/relationships/slide" Target="slide30.xml"/><Relationship Id="rId4" Type="http://schemas.openxmlformats.org/officeDocument/2006/relationships/slide" Target="slide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17.xml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31.xml"/><Relationship Id="rId4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32.xml"/><Relationship Id="rId4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35.xml"/><Relationship Id="rId4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36.xml"/><Relationship Id="rId4" Type="http://schemas.openxmlformats.org/officeDocument/2006/relationships/slide" Target="slide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Relationship Id="rId4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40.xml"/><Relationship Id="rId4" Type="http://schemas.openxmlformats.org/officeDocument/2006/relationships/slide" Target="slide4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43.xml"/><Relationship Id="rId4" Type="http://schemas.openxmlformats.org/officeDocument/2006/relationships/slide" Target="slide5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45.xml"/><Relationship Id="rId4" Type="http://schemas.openxmlformats.org/officeDocument/2006/relationships/slide" Target="slide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51.xml"/><Relationship Id="rId5" Type="http://schemas.openxmlformats.org/officeDocument/2006/relationships/slide" Target="slide44.xml"/><Relationship Id="rId4" Type="http://schemas.openxmlformats.org/officeDocument/2006/relationships/slide" Target="slide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3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9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6.xml"/><Relationship Id="rId4" Type="http://schemas.openxmlformats.org/officeDocument/2006/relationships/slide" Target="slide9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58.xml"/><Relationship Id="rId4" Type="http://schemas.openxmlformats.org/officeDocument/2006/relationships/slide" Target="slide6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2.xml"/><Relationship Id="rId5" Type="http://schemas.openxmlformats.org/officeDocument/2006/relationships/slide" Target="slide7.xml"/><Relationship Id="rId4" Type="http://schemas.openxmlformats.org/officeDocument/2006/relationships/slide" Target="slide1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59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82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59.xml"/><Relationship Id="rId5" Type="http://schemas.openxmlformats.org/officeDocument/2006/relationships/slide" Target="slide63.xml"/><Relationship Id="rId4" Type="http://schemas.openxmlformats.org/officeDocument/2006/relationships/slide" Target="slide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64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6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65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80.xml"/><Relationship Id="rId4" Type="http://schemas.openxmlformats.org/officeDocument/2006/relationships/slide" Target="slide6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6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65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6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68.xm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6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67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6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68.xml"/><Relationship Id="rId4" Type="http://schemas.openxmlformats.org/officeDocument/2006/relationships/slide" Target="slide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72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69.xml"/><Relationship Id="rId4" Type="http://schemas.openxmlformats.org/officeDocument/2006/relationships/slide" Target="slide7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80.xm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71.xml"/><Relationship Id="rId4" Type="http://schemas.openxmlformats.org/officeDocument/2006/relationships/slide" Target="slide7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74.xm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7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7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74.xm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77.xml"/><Relationship Id="rId4" Type="http://schemas.openxmlformats.org/officeDocument/2006/relationships/slide" Target="slide7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71.xml"/><Relationship Id="rId4" Type="http://schemas.openxmlformats.org/officeDocument/2006/relationships/slide" Target="slide8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7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79.xm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7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80.xm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78.xml"/><Relationship Id="rId4" Type="http://schemas.openxmlformats.org/officeDocument/2006/relationships/slide" Target="slide8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7.xml"/><Relationship Id="rId4" Type="http://schemas.openxmlformats.org/officeDocument/2006/relationships/slide" Target="slide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79.xm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64.xml"/><Relationship Id="rId4" Type="http://schemas.openxmlformats.org/officeDocument/2006/relationships/slide" Target="slide8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75.xml"/><Relationship Id="rId4" Type="http://schemas.openxmlformats.org/officeDocument/2006/relationships/slide" Target="slide8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83.xm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61.xml"/><Relationship Id="rId4" Type="http://schemas.openxmlformats.org/officeDocument/2006/relationships/slide" Target="slide8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82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8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82.xm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8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86.xm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8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87.xm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88.xml"/><Relationship Id="rId4" Type="http://schemas.openxmlformats.org/officeDocument/2006/relationships/slide" Target="slide8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82.xm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8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86.xm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91.xml"/><Relationship Id="rId4" Type="http://schemas.openxmlformats.org/officeDocument/2006/relationships/slide" Target="slide8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90.xm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8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8.xml"/><Relationship Id="rId4" Type="http://schemas.openxmlformats.org/officeDocument/2006/relationships/slide" Target="slide1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89.xm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92.xm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8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91.xm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9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92.xm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9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93.xml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95.xml"/><Relationship Id="rId4" Type="http://schemas.openxmlformats.org/officeDocument/2006/relationships/slide" Target="slide5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94.xm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brick building&#10;&#10;Description automatically generated">
            <a:extLst>
              <a:ext uri="{FF2B5EF4-FFF2-40B4-BE49-F238E27FC236}">
                <a16:creationId xmlns:a16="http://schemas.microsoft.com/office/drawing/2014/main" id="{94F89778-38BE-4897-BB13-272FABF57E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33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94121"/>
            <a:ext cx="7772400" cy="1110712"/>
          </a:xfrm>
        </p:spPr>
        <p:txBody>
          <a:bodyPr/>
          <a:lstStyle/>
          <a:p>
            <a:r>
              <a:rPr lang="en-GB" dirty="0">
                <a:ln w="28575">
                  <a:solidFill>
                    <a:srgbClr val="7030A0"/>
                  </a:solidFill>
                </a:ln>
                <a:solidFill>
                  <a:schemeClr val="bg1"/>
                </a:solidFill>
                <a:latin typeface="Bahnschrift" panose="020B0502040204020203" pitchFamily="34" charset="0"/>
              </a:rPr>
              <a:t>JYHS Virtual Tour</a:t>
            </a:r>
          </a:p>
        </p:txBody>
      </p:sp>
      <p:sp>
        <p:nvSpPr>
          <p:cNvPr id="6" name="Arrow: Right 5">
            <a:hlinkClick r:id="rId3" action="ppaction://hlinksldjump"/>
            <a:extLst>
              <a:ext uri="{FF2B5EF4-FFF2-40B4-BE49-F238E27FC236}">
                <a16:creationId xmlns:a16="http://schemas.microsoft.com/office/drawing/2014/main" id="{0D5AB7C3-824C-4792-8D74-11653797E5AA}"/>
              </a:ext>
            </a:extLst>
          </p:cNvPr>
          <p:cNvSpPr/>
          <p:nvPr/>
        </p:nvSpPr>
        <p:spPr>
          <a:xfrm rot="16200000">
            <a:off x="4407745" y="4953830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58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Susi/Lesley’s room</a:t>
            </a:r>
          </a:p>
        </p:txBody>
      </p:sp>
      <p:pic>
        <p:nvPicPr>
          <p:cNvPr id="3" name="Picture 2" descr="A desk with a computer in an office&#10;&#10;Description automatically generated">
            <a:extLst>
              <a:ext uri="{FF2B5EF4-FFF2-40B4-BE49-F238E27FC236}">
                <a16:creationId xmlns:a16="http://schemas.microsoft.com/office/drawing/2014/main" id="{7840AB04-2A89-4054-8C31-973BBC4952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Arrow: Right 14">
            <a:hlinkClick r:id="rId3" action="ppaction://hlinksldjump"/>
            <a:extLst>
              <a:ext uri="{FF2B5EF4-FFF2-40B4-BE49-F238E27FC236}">
                <a16:creationId xmlns:a16="http://schemas.microsoft.com/office/drawing/2014/main" id="{EF562508-C451-4868-8228-74BB394C0AF7}"/>
              </a:ext>
            </a:extLst>
          </p:cNvPr>
          <p:cNvSpPr/>
          <p:nvPr/>
        </p:nvSpPr>
        <p:spPr>
          <a:xfrm rot="19808106">
            <a:off x="8061113" y="5692263"/>
            <a:ext cx="908473" cy="615275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34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English corridor 3</a:t>
            </a:r>
          </a:p>
        </p:txBody>
      </p:sp>
      <p:pic>
        <p:nvPicPr>
          <p:cNvPr id="4" name="Picture 3" descr="A large empty room&#10;&#10;Description automatically generated">
            <a:extLst>
              <a:ext uri="{FF2B5EF4-FFF2-40B4-BE49-F238E27FC236}">
                <a16:creationId xmlns:a16="http://schemas.microsoft.com/office/drawing/2014/main" id="{D23163DF-1BB8-4158-8F67-BA80BA89FC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CF237BFC-FB4A-480F-B1D7-EAFABB0A96A9}"/>
              </a:ext>
            </a:extLst>
          </p:cNvPr>
          <p:cNvSpPr/>
          <p:nvPr/>
        </p:nvSpPr>
        <p:spPr>
          <a:xfrm rot="12114988">
            <a:off x="1308398" y="3927194"/>
            <a:ext cx="714397" cy="52380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id="{44789D23-C615-436C-9350-814828CD86CF}"/>
              </a:ext>
            </a:extLst>
          </p:cNvPr>
          <p:cNvSpPr/>
          <p:nvPr/>
        </p:nvSpPr>
        <p:spPr>
          <a:xfrm rot="17065938">
            <a:off x="2252755" y="3924832"/>
            <a:ext cx="1044531" cy="528528"/>
          </a:xfrm>
          <a:prstGeom prst="rightArrow">
            <a:avLst>
              <a:gd name="adj1" fmla="val 50000"/>
              <a:gd name="adj2" fmla="val 68441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Right 9">
            <a:hlinkClick r:id="rId5" action="ppaction://hlinksldjump"/>
            <a:extLst>
              <a:ext uri="{FF2B5EF4-FFF2-40B4-BE49-F238E27FC236}">
                <a16:creationId xmlns:a16="http://schemas.microsoft.com/office/drawing/2014/main" id="{178B3251-BE3B-4380-9EC2-48FD594549D1}"/>
              </a:ext>
            </a:extLst>
          </p:cNvPr>
          <p:cNvSpPr/>
          <p:nvPr/>
        </p:nvSpPr>
        <p:spPr>
          <a:xfrm rot="5400000">
            <a:off x="1763491" y="6090093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98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English corridor annexe</a:t>
            </a:r>
          </a:p>
        </p:txBody>
      </p:sp>
      <p:pic>
        <p:nvPicPr>
          <p:cNvPr id="3" name="Picture 2" descr="A large empty room&#10;&#10;Description automatically generated">
            <a:extLst>
              <a:ext uri="{FF2B5EF4-FFF2-40B4-BE49-F238E27FC236}">
                <a16:creationId xmlns:a16="http://schemas.microsoft.com/office/drawing/2014/main" id="{9C44F45D-A3A9-459F-948B-E63DCEB7E8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706F7064-0D6C-4F04-8CB2-31318411FE55}"/>
              </a:ext>
            </a:extLst>
          </p:cNvPr>
          <p:cNvSpPr/>
          <p:nvPr/>
        </p:nvSpPr>
        <p:spPr>
          <a:xfrm>
            <a:off x="1635854" y="4278363"/>
            <a:ext cx="1680157" cy="737543"/>
          </a:xfrm>
          <a:prstGeom prst="wedgeRectCallout">
            <a:avLst>
              <a:gd name="adj1" fmla="val -81478"/>
              <a:gd name="adj2" fmla="val -148684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English staffroom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2DB1F0F5-8FE5-4747-B517-1F2F4358EA03}"/>
              </a:ext>
            </a:extLst>
          </p:cNvPr>
          <p:cNvSpPr/>
          <p:nvPr/>
        </p:nvSpPr>
        <p:spPr>
          <a:xfrm>
            <a:off x="6326697" y="3909591"/>
            <a:ext cx="1680157" cy="737543"/>
          </a:xfrm>
          <a:prstGeom prst="wedgeRectCallout">
            <a:avLst>
              <a:gd name="adj1" fmla="val 51834"/>
              <a:gd name="adj2" fmla="val -108875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English classroom</a:t>
            </a:r>
          </a:p>
        </p:txBody>
      </p:sp>
      <p:sp>
        <p:nvSpPr>
          <p:cNvPr id="7" name="Arrow: Right 6">
            <a:hlinkClick r:id="rId3" action="ppaction://hlinksldjump"/>
            <a:extLst>
              <a:ext uri="{FF2B5EF4-FFF2-40B4-BE49-F238E27FC236}">
                <a16:creationId xmlns:a16="http://schemas.microsoft.com/office/drawing/2014/main" id="{9F17C2F3-A26F-40D6-833E-8464E742B279}"/>
              </a:ext>
            </a:extLst>
          </p:cNvPr>
          <p:cNvSpPr/>
          <p:nvPr/>
        </p:nvSpPr>
        <p:spPr>
          <a:xfrm rot="5400000">
            <a:off x="6446586" y="5999187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15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English/Unit corner</a:t>
            </a:r>
          </a:p>
        </p:txBody>
      </p:sp>
      <p:pic>
        <p:nvPicPr>
          <p:cNvPr id="4" name="Picture 3" descr="A large empty room&#10;&#10;Description automatically generated">
            <a:extLst>
              <a:ext uri="{FF2B5EF4-FFF2-40B4-BE49-F238E27FC236}">
                <a16:creationId xmlns:a16="http://schemas.microsoft.com/office/drawing/2014/main" id="{EA8BF287-6AF5-4D52-8FC6-8A8D18404B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778"/>
            <a:ext cx="9144000" cy="6874778"/>
          </a:xfrm>
          <a:prstGeom prst="rect">
            <a:avLst/>
          </a:prstGeom>
        </p:spPr>
      </p:pic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5C41ADE7-BBFA-4FFD-846D-4C7B0B6B9C37}"/>
              </a:ext>
            </a:extLst>
          </p:cNvPr>
          <p:cNvSpPr/>
          <p:nvPr/>
        </p:nvSpPr>
        <p:spPr>
          <a:xfrm rot="12114988">
            <a:off x="700591" y="3259839"/>
            <a:ext cx="714397" cy="52380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hlinkClick r:id="rId4" action="ppaction://hlinksldjump"/>
            <a:extLst>
              <a:ext uri="{FF2B5EF4-FFF2-40B4-BE49-F238E27FC236}">
                <a16:creationId xmlns:a16="http://schemas.microsoft.com/office/drawing/2014/main" id="{F4030652-208E-4F22-B960-8AB32D76EA97}"/>
              </a:ext>
            </a:extLst>
          </p:cNvPr>
          <p:cNvSpPr/>
          <p:nvPr/>
        </p:nvSpPr>
        <p:spPr>
          <a:xfrm rot="21059868">
            <a:off x="7004523" y="4447312"/>
            <a:ext cx="714397" cy="52380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Right 6">
            <a:hlinkClick r:id="rId5" action="ppaction://hlinksldjump"/>
            <a:extLst>
              <a:ext uri="{FF2B5EF4-FFF2-40B4-BE49-F238E27FC236}">
                <a16:creationId xmlns:a16="http://schemas.microsoft.com/office/drawing/2014/main" id="{93CD5ED8-49A8-4848-B4DA-28105D1FBE8C}"/>
              </a:ext>
            </a:extLst>
          </p:cNvPr>
          <p:cNvSpPr/>
          <p:nvPr/>
        </p:nvSpPr>
        <p:spPr>
          <a:xfrm rot="5400000">
            <a:off x="1105465" y="6065241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94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Unit 1</a:t>
            </a:r>
          </a:p>
        </p:txBody>
      </p:sp>
      <p:pic>
        <p:nvPicPr>
          <p:cNvPr id="3" name="Picture 2" descr="A large empty room&#10;&#10;Description automatically generated">
            <a:extLst>
              <a:ext uri="{FF2B5EF4-FFF2-40B4-BE49-F238E27FC236}">
                <a16:creationId xmlns:a16="http://schemas.microsoft.com/office/drawing/2014/main" id="{16CCB233-E23A-45AA-AD6F-F0F8F0BE23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D663EB-B496-4EE9-A3A9-69652B898F22}"/>
              </a:ext>
            </a:extLst>
          </p:cNvPr>
          <p:cNvSpPr/>
          <p:nvPr/>
        </p:nvSpPr>
        <p:spPr>
          <a:xfrm>
            <a:off x="2772132" y="136729"/>
            <a:ext cx="3003258" cy="1006679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Autism Support Unit</a:t>
            </a:r>
          </a:p>
        </p:txBody>
      </p:sp>
      <p:sp>
        <p:nvSpPr>
          <p:cNvPr id="7" name="Arrow: Right 6">
            <a:hlinkClick r:id="rId3" action="ppaction://hlinksldjump"/>
            <a:extLst>
              <a:ext uri="{FF2B5EF4-FFF2-40B4-BE49-F238E27FC236}">
                <a16:creationId xmlns:a16="http://schemas.microsoft.com/office/drawing/2014/main" id="{D7F7E9F3-747F-4FF0-BFC1-66D5EB6009E1}"/>
              </a:ext>
            </a:extLst>
          </p:cNvPr>
          <p:cNvSpPr/>
          <p:nvPr/>
        </p:nvSpPr>
        <p:spPr>
          <a:xfrm rot="16200000">
            <a:off x="3346804" y="3465039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Right 8">
            <a:hlinkClick r:id="rId4" action="ppaction://hlinksldjump"/>
            <a:extLst>
              <a:ext uri="{FF2B5EF4-FFF2-40B4-BE49-F238E27FC236}">
                <a16:creationId xmlns:a16="http://schemas.microsoft.com/office/drawing/2014/main" id="{7837DCF7-EDDB-41BB-8636-6C29C016E216}"/>
              </a:ext>
            </a:extLst>
          </p:cNvPr>
          <p:cNvSpPr/>
          <p:nvPr/>
        </p:nvSpPr>
        <p:spPr>
          <a:xfrm rot="5400000">
            <a:off x="3286521" y="6080403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26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Unit 2</a:t>
            </a:r>
          </a:p>
        </p:txBody>
      </p:sp>
      <p:pic>
        <p:nvPicPr>
          <p:cNvPr id="4" name="Picture 3" descr="A large empty room&#10;&#10;Description automatically generated">
            <a:extLst>
              <a:ext uri="{FF2B5EF4-FFF2-40B4-BE49-F238E27FC236}">
                <a16:creationId xmlns:a16="http://schemas.microsoft.com/office/drawing/2014/main" id="{D5151A52-AB20-4E23-BB71-95C8F2F053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D663EB-B496-4EE9-A3A9-69652B898F22}"/>
              </a:ext>
            </a:extLst>
          </p:cNvPr>
          <p:cNvSpPr/>
          <p:nvPr/>
        </p:nvSpPr>
        <p:spPr>
          <a:xfrm>
            <a:off x="3070371" y="143125"/>
            <a:ext cx="3003258" cy="1006679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Autism Support Unit</a:t>
            </a:r>
          </a:p>
        </p:txBody>
      </p:sp>
      <p:sp>
        <p:nvSpPr>
          <p:cNvPr id="6" name="Arrow: Right 5">
            <a:hlinkClick r:id="rId3" action="ppaction://hlinksldjump"/>
            <a:extLst>
              <a:ext uri="{FF2B5EF4-FFF2-40B4-BE49-F238E27FC236}">
                <a16:creationId xmlns:a16="http://schemas.microsoft.com/office/drawing/2014/main" id="{B436E179-7F43-426F-BAB4-95254196E992}"/>
              </a:ext>
            </a:extLst>
          </p:cNvPr>
          <p:cNvSpPr/>
          <p:nvPr/>
        </p:nvSpPr>
        <p:spPr>
          <a:xfrm rot="5400000">
            <a:off x="3951214" y="6170102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75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Main stairs</a:t>
            </a:r>
          </a:p>
        </p:txBody>
      </p:sp>
      <p:pic>
        <p:nvPicPr>
          <p:cNvPr id="3" name="Picture 2" descr="A large room&#10;&#10;Description automatically generated">
            <a:extLst>
              <a:ext uri="{FF2B5EF4-FFF2-40B4-BE49-F238E27FC236}">
                <a16:creationId xmlns:a16="http://schemas.microsoft.com/office/drawing/2014/main" id="{0D2B6196-DAA4-4B8A-9793-6712D16A9A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Arrow: Right 10">
            <a:hlinkClick r:id="rId3" action="ppaction://hlinksldjump"/>
            <a:extLst>
              <a:ext uri="{FF2B5EF4-FFF2-40B4-BE49-F238E27FC236}">
                <a16:creationId xmlns:a16="http://schemas.microsoft.com/office/drawing/2014/main" id="{506A58FB-A0C0-4082-B2EC-3ABF5FB22BBE}"/>
              </a:ext>
            </a:extLst>
          </p:cNvPr>
          <p:cNvSpPr/>
          <p:nvPr/>
        </p:nvSpPr>
        <p:spPr>
          <a:xfrm rot="12649733">
            <a:off x="3549632" y="4564635"/>
            <a:ext cx="989781" cy="606804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rrow: Right 4">
            <a:hlinkClick r:id="rId4" action="ppaction://hlinksldjump"/>
            <a:extLst>
              <a:ext uri="{FF2B5EF4-FFF2-40B4-BE49-F238E27FC236}">
                <a16:creationId xmlns:a16="http://schemas.microsoft.com/office/drawing/2014/main" id="{9E1A7194-EF33-4E2B-AFEE-70B019966CA9}"/>
              </a:ext>
            </a:extLst>
          </p:cNvPr>
          <p:cNvSpPr/>
          <p:nvPr/>
        </p:nvSpPr>
        <p:spPr>
          <a:xfrm rot="5400000">
            <a:off x="5813570" y="6073425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8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Maths/PSE/Comp Crossroads</a:t>
            </a:r>
          </a:p>
        </p:txBody>
      </p:sp>
      <p:pic>
        <p:nvPicPr>
          <p:cNvPr id="4" name="Picture 3" descr="A door is open to a brick building&#10;&#10;Description automatically generated">
            <a:extLst>
              <a:ext uri="{FF2B5EF4-FFF2-40B4-BE49-F238E27FC236}">
                <a16:creationId xmlns:a16="http://schemas.microsoft.com/office/drawing/2014/main" id="{8586F5E9-34AF-468C-A4BB-D79E911DA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Arrow: Right 6">
            <a:hlinkClick r:id="rId3" action="ppaction://hlinksldjump"/>
            <a:extLst>
              <a:ext uri="{FF2B5EF4-FFF2-40B4-BE49-F238E27FC236}">
                <a16:creationId xmlns:a16="http://schemas.microsoft.com/office/drawing/2014/main" id="{C3E7F0DC-115F-45FD-95E7-65A414BB0FF9}"/>
              </a:ext>
            </a:extLst>
          </p:cNvPr>
          <p:cNvSpPr/>
          <p:nvPr/>
        </p:nvSpPr>
        <p:spPr>
          <a:xfrm rot="10800000">
            <a:off x="133759" y="3963887"/>
            <a:ext cx="989781" cy="606804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Right 8">
            <a:hlinkClick r:id="rId4" action="ppaction://hlinksldjump"/>
            <a:extLst>
              <a:ext uri="{FF2B5EF4-FFF2-40B4-BE49-F238E27FC236}">
                <a16:creationId xmlns:a16="http://schemas.microsoft.com/office/drawing/2014/main" id="{98367107-FF7A-473F-A61D-C68D073256F6}"/>
              </a:ext>
            </a:extLst>
          </p:cNvPr>
          <p:cNvSpPr/>
          <p:nvPr/>
        </p:nvSpPr>
        <p:spPr>
          <a:xfrm>
            <a:off x="7977990" y="3963887"/>
            <a:ext cx="989781" cy="606804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hlinkClick r:id="rId5" action="ppaction://hlinksldjump"/>
            <a:extLst>
              <a:ext uri="{FF2B5EF4-FFF2-40B4-BE49-F238E27FC236}">
                <a16:creationId xmlns:a16="http://schemas.microsoft.com/office/drawing/2014/main" id="{86FF9F26-75D4-4859-99F9-6190552D7247}"/>
              </a:ext>
            </a:extLst>
          </p:cNvPr>
          <p:cNvSpPr/>
          <p:nvPr/>
        </p:nvSpPr>
        <p:spPr>
          <a:xfrm rot="16200000">
            <a:off x="3818286" y="3593255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hlinkClick r:id="rId6" action="ppaction://hlinksldjump"/>
            <a:extLst>
              <a:ext uri="{FF2B5EF4-FFF2-40B4-BE49-F238E27FC236}">
                <a16:creationId xmlns:a16="http://schemas.microsoft.com/office/drawing/2014/main" id="{1782D589-0D1A-4F64-81C5-9206742B608E}"/>
              </a:ext>
            </a:extLst>
          </p:cNvPr>
          <p:cNvSpPr/>
          <p:nvPr/>
        </p:nvSpPr>
        <p:spPr>
          <a:xfrm rot="5400000">
            <a:off x="3598876" y="6065241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641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House Heads office area</a:t>
            </a:r>
          </a:p>
        </p:txBody>
      </p:sp>
      <p:pic>
        <p:nvPicPr>
          <p:cNvPr id="3" name="Picture 2" descr="A picture containing indoor, ceiling, building, floor&#10;&#10;Description automatically generated">
            <a:extLst>
              <a:ext uri="{FF2B5EF4-FFF2-40B4-BE49-F238E27FC236}">
                <a16:creationId xmlns:a16="http://schemas.microsoft.com/office/drawing/2014/main" id="{5031C9FE-C489-4FCB-BBE0-AB9AF303C8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0A178FD8-9E8D-475C-BBB9-FC2F71A36737}"/>
              </a:ext>
            </a:extLst>
          </p:cNvPr>
          <p:cNvSpPr/>
          <p:nvPr/>
        </p:nvSpPr>
        <p:spPr>
          <a:xfrm>
            <a:off x="3372375" y="4639090"/>
            <a:ext cx="1680157" cy="737543"/>
          </a:xfrm>
          <a:prstGeom prst="wedgeRectCallout">
            <a:avLst>
              <a:gd name="adj1" fmla="val -56513"/>
              <a:gd name="adj2" fmla="val -113424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House heads’ office</a:t>
            </a:r>
          </a:p>
        </p:txBody>
      </p:sp>
      <p:sp>
        <p:nvSpPr>
          <p:cNvPr id="14" name="Arrow: Right 13">
            <a:hlinkClick r:id="rId3" action="ppaction://hlinksldjump"/>
            <a:extLst>
              <a:ext uri="{FF2B5EF4-FFF2-40B4-BE49-F238E27FC236}">
                <a16:creationId xmlns:a16="http://schemas.microsoft.com/office/drawing/2014/main" id="{D3EDAC4C-560B-406E-979E-2D346530FEAC}"/>
              </a:ext>
            </a:extLst>
          </p:cNvPr>
          <p:cNvSpPr/>
          <p:nvPr/>
        </p:nvSpPr>
        <p:spPr>
          <a:xfrm rot="12649733">
            <a:off x="3692468" y="3562790"/>
            <a:ext cx="651713" cy="469961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50800" dir="3600000" algn="ctr" rotWithShape="0">
              <a:schemeClr val="tx1"/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id="{FBA0CB9C-B4CF-49F7-B304-4DA76BB6AD06}"/>
              </a:ext>
            </a:extLst>
          </p:cNvPr>
          <p:cNvSpPr/>
          <p:nvPr/>
        </p:nvSpPr>
        <p:spPr>
          <a:xfrm rot="5400000">
            <a:off x="3837960" y="6054506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9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Old </a:t>
            </a:r>
            <a:r>
              <a:rPr lang="en-GB" sz="1050" dirty="0" err="1"/>
              <a:t>iaspire</a:t>
            </a:r>
            <a:r>
              <a:rPr lang="en-GB" sz="1050" dirty="0"/>
              <a:t> area</a:t>
            </a:r>
          </a:p>
        </p:txBody>
      </p:sp>
      <p:pic>
        <p:nvPicPr>
          <p:cNvPr id="4" name="Picture 3" descr="A display in a room&#10;&#10;Description automatically generated">
            <a:extLst>
              <a:ext uri="{FF2B5EF4-FFF2-40B4-BE49-F238E27FC236}">
                <a16:creationId xmlns:a16="http://schemas.microsoft.com/office/drawing/2014/main" id="{BE010B97-7826-4FB8-B88D-40993865CB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1774F1C9-43F3-40B5-847D-03A016CB1FC6}"/>
              </a:ext>
            </a:extLst>
          </p:cNvPr>
          <p:cNvSpPr/>
          <p:nvPr/>
        </p:nvSpPr>
        <p:spPr>
          <a:xfrm>
            <a:off x="411061" y="5343765"/>
            <a:ext cx="1680157" cy="737543"/>
          </a:xfrm>
          <a:prstGeom prst="wedgeRectCallout">
            <a:avLst>
              <a:gd name="adj1" fmla="val -67997"/>
              <a:gd name="adj2" fmla="val -96363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Pupil support office</a:t>
            </a:r>
          </a:p>
        </p:txBody>
      </p:sp>
      <p:sp>
        <p:nvSpPr>
          <p:cNvPr id="10" name="Arrow: Right 9">
            <a:hlinkClick r:id="rId3" action="ppaction://hlinksldjump"/>
            <a:extLst>
              <a:ext uri="{FF2B5EF4-FFF2-40B4-BE49-F238E27FC236}">
                <a16:creationId xmlns:a16="http://schemas.microsoft.com/office/drawing/2014/main" id="{CC18C7FD-E438-47A3-A1CB-B14E26949190}"/>
              </a:ext>
            </a:extLst>
          </p:cNvPr>
          <p:cNvSpPr/>
          <p:nvPr/>
        </p:nvSpPr>
        <p:spPr>
          <a:xfrm rot="19612270">
            <a:off x="7559792" y="3568891"/>
            <a:ext cx="651713" cy="469961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id="{E37A2179-CD21-434C-8CCD-EDDF9842D440}"/>
              </a:ext>
            </a:extLst>
          </p:cNvPr>
          <p:cNvSpPr/>
          <p:nvPr/>
        </p:nvSpPr>
        <p:spPr>
          <a:xfrm rot="7980863">
            <a:off x="3717653" y="6006942"/>
            <a:ext cx="1203494" cy="612396"/>
          </a:xfrm>
          <a:prstGeom prst="rightArrow">
            <a:avLst>
              <a:gd name="adj1" fmla="val 50000"/>
              <a:gd name="adj2" fmla="val 81845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82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Canteen</a:t>
            </a:r>
          </a:p>
        </p:txBody>
      </p:sp>
      <p:pic>
        <p:nvPicPr>
          <p:cNvPr id="5" name="Picture 4" descr="A large empty room&#10;&#10;Description automatically generated">
            <a:extLst>
              <a:ext uri="{FF2B5EF4-FFF2-40B4-BE49-F238E27FC236}">
                <a16:creationId xmlns:a16="http://schemas.microsoft.com/office/drawing/2014/main" id="{E4E2B64D-A6F4-4CA0-AA3C-483DD8ED95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Arrow: Right 5">
            <a:hlinkClick r:id="rId3" action="ppaction://hlinksldjump"/>
            <a:extLst>
              <a:ext uri="{FF2B5EF4-FFF2-40B4-BE49-F238E27FC236}">
                <a16:creationId xmlns:a16="http://schemas.microsoft.com/office/drawing/2014/main" id="{BE1015AB-55EE-4823-8509-CF8C7D129DE4}"/>
              </a:ext>
            </a:extLst>
          </p:cNvPr>
          <p:cNvSpPr/>
          <p:nvPr/>
        </p:nvSpPr>
        <p:spPr>
          <a:xfrm rot="9076124">
            <a:off x="213920" y="5792597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id="{84D5BB03-7363-49BC-948A-824F8604CE02}"/>
              </a:ext>
            </a:extLst>
          </p:cNvPr>
          <p:cNvSpPr/>
          <p:nvPr/>
        </p:nvSpPr>
        <p:spPr>
          <a:xfrm>
            <a:off x="7805956" y="5683540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44B04139-B62D-4346-ADC8-A1B0950BCFB6}"/>
              </a:ext>
            </a:extLst>
          </p:cNvPr>
          <p:cNvSpPr/>
          <p:nvPr/>
        </p:nvSpPr>
        <p:spPr>
          <a:xfrm>
            <a:off x="1274331" y="3708542"/>
            <a:ext cx="1619872" cy="871848"/>
          </a:xfrm>
          <a:prstGeom prst="wedgeRectCallout">
            <a:avLst>
              <a:gd name="adj1" fmla="val -113024"/>
              <a:gd name="adj2" fmla="val -75264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Canteen</a:t>
            </a:r>
          </a:p>
        </p:txBody>
      </p:sp>
      <p:sp>
        <p:nvSpPr>
          <p:cNvPr id="10" name="Arrow: Right 9">
            <a:hlinkClick r:id="rId5" action="ppaction://hlinksldjump"/>
            <a:extLst>
              <a:ext uri="{FF2B5EF4-FFF2-40B4-BE49-F238E27FC236}">
                <a16:creationId xmlns:a16="http://schemas.microsoft.com/office/drawing/2014/main" id="{6109EEB0-FEA6-48D7-8BD9-B1B619F78D66}"/>
              </a:ext>
            </a:extLst>
          </p:cNvPr>
          <p:cNvSpPr/>
          <p:nvPr/>
        </p:nvSpPr>
        <p:spPr>
          <a:xfrm rot="5400000">
            <a:off x="3951214" y="6170102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09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PSE rooms</a:t>
            </a:r>
          </a:p>
        </p:txBody>
      </p:sp>
      <p:pic>
        <p:nvPicPr>
          <p:cNvPr id="4" name="Picture 3" descr="A large room&#10;&#10;Description automatically generated">
            <a:extLst>
              <a:ext uri="{FF2B5EF4-FFF2-40B4-BE49-F238E27FC236}">
                <a16:creationId xmlns:a16="http://schemas.microsoft.com/office/drawing/2014/main" id="{3450A673-A54A-4C22-8C6E-C8329995CA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A973DC11-0BE0-4F11-BB15-B713F24B519B}"/>
              </a:ext>
            </a:extLst>
          </p:cNvPr>
          <p:cNvSpPr/>
          <p:nvPr/>
        </p:nvSpPr>
        <p:spPr>
          <a:xfrm>
            <a:off x="1384184" y="4823648"/>
            <a:ext cx="1680157" cy="737543"/>
          </a:xfrm>
          <a:prstGeom prst="wedgeRectCallout">
            <a:avLst>
              <a:gd name="adj1" fmla="val -67997"/>
              <a:gd name="adj2" fmla="val -96363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PSE classroom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0287445F-4A9F-462E-907F-92D317858651}"/>
              </a:ext>
            </a:extLst>
          </p:cNvPr>
          <p:cNvSpPr/>
          <p:nvPr/>
        </p:nvSpPr>
        <p:spPr>
          <a:xfrm>
            <a:off x="4858624" y="4217805"/>
            <a:ext cx="1680157" cy="737543"/>
          </a:xfrm>
          <a:prstGeom prst="wedgeRectCallout">
            <a:avLst>
              <a:gd name="adj1" fmla="val -67997"/>
              <a:gd name="adj2" fmla="val -96363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PSE classrooms</a:t>
            </a:r>
          </a:p>
        </p:txBody>
      </p:sp>
      <p:sp>
        <p:nvSpPr>
          <p:cNvPr id="11" name="Arrow: Right 10">
            <a:hlinkClick r:id="rId3" action="ppaction://hlinksldjump"/>
            <a:extLst>
              <a:ext uri="{FF2B5EF4-FFF2-40B4-BE49-F238E27FC236}">
                <a16:creationId xmlns:a16="http://schemas.microsoft.com/office/drawing/2014/main" id="{E6F3249B-B974-408D-9733-FB4DD8449046}"/>
              </a:ext>
            </a:extLst>
          </p:cNvPr>
          <p:cNvSpPr/>
          <p:nvPr/>
        </p:nvSpPr>
        <p:spPr>
          <a:xfrm rot="16200000">
            <a:off x="4965985" y="3467316"/>
            <a:ext cx="558736" cy="482103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hlinkClick r:id="rId4" action="ppaction://hlinksldjump"/>
            <a:extLst>
              <a:ext uri="{FF2B5EF4-FFF2-40B4-BE49-F238E27FC236}">
                <a16:creationId xmlns:a16="http://schemas.microsoft.com/office/drawing/2014/main" id="{C0776E5E-EB1C-4636-9351-655844F230D7}"/>
              </a:ext>
            </a:extLst>
          </p:cNvPr>
          <p:cNvSpPr/>
          <p:nvPr/>
        </p:nvSpPr>
        <p:spPr>
          <a:xfrm rot="5400000">
            <a:off x="4517739" y="5998130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611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 err="1"/>
              <a:t>SfL</a:t>
            </a:r>
            <a:r>
              <a:rPr lang="en-GB" sz="1050" dirty="0"/>
              <a:t> rooms</a:t>
            </a:r>
          </a:p>
        </p:txBody>
      </p:sp>
      <p:pic>
        <p:nvPicPr>
          <p:cNvPr id="3" name="Picture 2" descr="A picture containing indoor, ceiling, kitchen, refrigerator&#10;&#10;Description automatically generated">
            <a:extLst>
              <a:ext uri="{FF2B5EF4-FFF2-40B4-BE49-F238E27FC236}">
                <a16:creationId xmlns:a16="http://schemas.microsoft.com/office/drawing/2014/main" id="{45026240-151C-4DCB-8660-604E790AB4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60FCFB7B-7863-455F-AE82-A27D2CF36E26}"/>
              </a:ext>
            </a:extLst>
          </p:cNvPr>
          <p:cNvSpPr/>
          <p:nvPr/>
        </p:nvSpPr>
        <p:spPr>
          <a:xfrm>
            <a:off x="4984459" y="3375493"/>
            <a:ext cx="1919680" cy="852558"/>
          </a:xfrm>
          <a:prstGeom prst="wedgeRectCallout">
            <a:avLst>
              <a:gd name="adj1" fmla="val -67997"/>
              <a:gd name="adj2" fmla="val -96363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Support for Learning room 2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25F99CD6-A930-4F57-B64A-ECB23862DCDA}"/>
              </a:ext>
            </a:extLst>
          </p:cNvPr>
          <p:cNvSpPr/>
          <p:nvPr/>
        </p:nvSpPr>
        <p:spPr>
          <a:xfrm>
            <a:off x="1152088" y="5214080"/>
            <a:ext cx="1827402" cy="852558"/>
          </a:xfrm>
          <a:prstGeom prst="wedgeRectCallout">
            <a:avLst>
              <a:gd name="adj1" fmla="val -67997"/>
              <a:gd name="adj2" fmla="val -96363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Support for Learning room 1</a:t>
            </a:r>
          </a:p>
        </p:txBody>
      </p:sp>
      <p:sp>
        <p:nvSpPr>
          <p:cNvPr id="15" name="Arrow: Right 14">
            <a:hlinkClick r:id="rId3" action="ppaction://hlinksldjump"/>
            <a:extLst>
              <a:ext uri="{FF2B5EF4-FFF2-40B4-BE49-F238E27FC236}">
                <a16:creationId xmlns:a16="http://schemas.microsoft.com/office/drawing/2014/main" id="{5D2E09C2-93EB-405C-A307-B064F0BA41D2}"/>
              </a:ext>
            </a:extLst>
          </p:cNvPr>
          <p:cNvSpPr/>
          <p:nvPr/>
        </p:nvSpPr>
        <p:spPr>
          <a:xfrm rot="7227805">
            <a:off x="4506881" y="5991313"/>
            <a:ext cx="1164125" cy="612396"/>
          </a:xfrm>
          <a:prstGeom prst="rightArrow">
            <a:avLst>
              <a:gd name="adj1" fmla="val 50000"/>
              <a:gd name="adj2" fmla="val 9278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816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Road to library</a:t>
            </a:r>
          </a:p>
        </p:txBody>
      </p:sp>
      <p:pic>
        <p:nvPicPr>
          <p:cNvPr id="3" name="Picture 2" descr="A narrow room&#10;&#10;Description automatically generated">
            <a:extLst>
              <a:ext uri="{FF2B5EF4-FFF2-40B4-BE49-F238E27FC236}">
                <a16:creationId xmlns:a16="http://schemas.microsoft.com/office/drawing/2014/main" id="{C2E1320D-3C30-4D54-A956-51C5FD32CE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0AD9BF4A-1B7F-4EFF-88F1-5254262E1B60}"/>
              </a:ext>
            </a:extLst>
          </p:cNvPr>
          <p:cNvSpPr/>
          <p:nvPr/>
        </p:nvSpPr>
        <p:spPr>
          <a:xfrm>
            <a:off x="2938944" y="4685574"/>
            <a:ext cx="1827402" cy="852558"/>
          </a:xfrm>
          <a:prstGeom prst="wedgeRectCallout">
            <a:avLst>
              <a:gd name="adj1" fmla="val -67997"/>
              <a:gd name="adj2" fmla="val -96363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Careers office</a:t>
            </a:r>
          </a:p>
        </p:txBody>
      </p:sp>
      <p:sp>
        <p:nvSpPr>
          <p:cNvPr id="16" name="Arrow: Right 15">
            <a:hlinkClick r:id="rId3" action="ppaction://hlinksldjump"/>
            <a:extLst>
              <a:ext uri="{FF2B5EF4-FFF2-40B4-BE49-F238E27FC236}">
                <a16:creationId xmlns:a16="http://schemas.microsoft.com/office/drawing/2014/main" id="{0116E18E-B72C-4E9B-8028-78F280761604}"/>
              </a:ext>
            </a:extLst>
          </p:cNvPr>
          <p:cNvSpPr/>
          <p:nvPr/>
        </p:nvSpPr>
        <p:spPr>
          <a:xfrm rot="16200000">
            <a:off x="3839522" y="3875834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hlinkClick r:id="rId4" action="ppaction://hlinksldjump"/>
            <a:extLst>
              <a:ext uri="{FF2B5EF4-FFF2-40B4-BE49-F238E27FC236}">
                <a16:creationId xmlns:a16="http://schemas.microsoft.com/office/drawing/2014/main" id="{9BD5A87A-CCEF-4FC7-BBB3-5145ED2039F1}"/>
              </a:ext>
            </a:extLst>
          </p:cNvPr>
          <p:cNvSpPr/>
          <p:nvPr/>
        </p:nvSpPr>
        <p:spPr>
          <a:xfrm rot="5400000">
            <a:off x="3598876" y="6065241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26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Library corner</a:t>
            </a:r>
          </a:p>
        </p:txBody>
      </p:sp>
      <p:pic>
        <p:nvPicPr>
          <p:cNvPr id="4" name="Picture 3" descr="A picture containing building, ceiling, indoor, sitting&#10;&#10;Description automatically generated">
            <a:extLst>
              <a:ext uri="{FF2B5EF4-FFF2-40B4-BE49-F238E27FC236}">
                <a16:creationId xmlns:a16="http://schemas.microsoft.com/office/drawing/2014/main" id="{81B1089A-83B4-4A2E-BBC9-B741B06E1F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7B20450C-FB66-42B9-82BC-9EEC3930019C}"/>
              </a:ext>
            </a:extLst>
          </p:cNvPr>
          <p:cNvSpPr/>
          <p:nvPr/>
        </p:nvSpPr>
        <p:spPr>
          <a:xfrm rot="12293800">
            <a:off x="133758" y="4643393"/>
            <a:ext cx="989781" cy="606804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76200" dir="5400000" algn="ctr" rotWithShape="0">
              <a:schemeClr val="tx1"/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hlinkClick r:id="rId4" action="ppaction://hlinksldjump"/>
            <a:extLst>
              <a:ext uri="{FF2B5EF4-FFF2-40B4-BE49-F238E27FC236}">
                <a16:creationId xmlns:a16="http://schemas.microsoft.com/office/drawing/2014/main" id="{120C7027-8EA3-495E-8B77-0D8852E3AB31}"/>
              </a:ext>
            </a:extLst>
          </p:cNvPr>
          <p:cNvSpPr/>
          <p:nvPr/>
        </p:nvSpPr>
        <p:spPr>
          <a:xfrm>
            <a:off x="7013721" y="3287866"/>
            <a:ext cx="1501629" cy="885244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Visit the library!</a:t>
            </a:r>
          </a:p>
        </p:txBody>
      </p:sp>
      <p:sp>
        <p:nvSpPr>
          <p:cNvPr id="16" name="Arrow: Right 15">
            <a:hlinkClick r:id="rId5" action="ppaction://hlinksldjump"/>
            <a:extLst>
              <a:ext uri="{FF2B5EF4-FFF2-40B4-BE49-F238E27FC236}">
                <a16:creationId xmlns:a16="http://schemas.microsoft.com/office/drawing/2014/main" id="{BD755181-393B-46A9-BB47-08A1F11BB628}"/>
              </a:ext>
            </a:extLst>
          </p:cNvPr>
          <p:cNvSpPr/>
          <p:nvPr/>
        </p:nvSpPr>
        <p:spPr>
          <a:xfrm rot="5400000">
            <a:off x="1428226" y="5933117"/>
            <a:ext cx="1237374" cy="612396"/>
          </a:xfrm>
          <a:prstGeom prst="rightArrow">
            <a:avLst>
              <a:gd name="adj1" fmla="val 50000"/>
              <a:gd name="adj2" fmla="val 99315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575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Library Upper</a:t>
            </a:r>
          </a:p>
        </p:txBody>
      </p:sp>
      <p:pic>
        <p:nvPicPr>
          <p:cNvPr id="3" name="Picture 2" descr="A picture containing indoor, ceiling, kitchen, table&#10;&#10;Description automatically generated">
            <a:extLst>
              <a:ext uri="{FF2B5EF4-FFF2-40B4-BE49-F238E27FC236}">
                <a16:creationId xmlns:a16="http://schemas.microsoft.com/office/drawing/2014/main" id="{AE663F84-4CFD-4FBE-867F-FD62C502F4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Arrow: Right 9">
            <a:hlinkClick r:id="rId3" action="ppaction://hlinksldjump"/>
            <a:extLst>
              <a:ext uri="{FF2B5EF4-FFF2-40B4-BE49-F238E27FC236}">
                <a16:creationId xmlns:a16="http://schemas.microsoft.com/office/drawing/2014/main" id="{FD5748D7-B82E-493C-ADA2-8C889332EAC1}"/>
              </a:ext>
            </a:extLst>
          </p:cNvPr>
          <p:cNvSpPr/>
          <p:nvPr/>
        </p:nvSpPr>
        <p:spPr>
          <a:xfrm rot="19738869">
            <a:off x="8068640" y="4366559"/>
            <a:ext cx="989781" cy="606804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hlinkClick r:id="rId4" action="ppaction://hlinksldjump"/>
            <a:extLst>
              <a:ext uri="{FF2B5EF4-FFF2-40B4-BE49-F238E27FC236}">
                <a16:creationId xmlns:a16="http://schemas.microsoft.com/office/drawing/2014/main" id="{1BC2E128-DCEC-419F-880D-96F1792466BD}"/>
              </a:ext>
            </a:extLst>
          </p:cNvPr>
          <p:cNvSpPr/>
          <p:nvPr/>
        </p:nvSpPr>
        <p:spPr>
          <a:xfrm rot="5400000">
            <a:off x="1258347" y="5922629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956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Library Mid</a:t>
            </a:r>
          </a:p>
        </p:txBody>
      </p:sp>
      <p:pic>
        <p:nvPicPr>
          <p:cNvPr id="4" name="Picture 3" descr="A large room&#10;&#10;Description automatically generated">
            <a:extLst>
              <a:ext uri="{FF2B5EF4-FFF2-40B4-BE49-F238E27FC236}">
                <a16:creationId xmlns:a16="http://schemas.microsoft.com/office/drawing/2014/main" id="{9BE1E398-C7A6-43E5-860A-D2A20D47CF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Arrow: Right 10">
            <a:hlinkClick r:id="rId3" action="ppaction://hlinksldjump"/>
            <a:extLst>
              <a:ext uri="{FF2B5EF4-FFF2-40B4-BE49-F238E27FC236}">
                <a16:creationId xmlns:a16="http://schemas.microsoft.com/office/drawing/2014/main" id="{670D708C-3277-4A2E-8520-06D70DBF22FB}"/>
              </a:ext>
            </a:extLst>
          </p:cNvPr>
          <p:cNvSpPr/>
          <p:nvPr/>
        </p:nvSpPr>
        <p:spPr>
          <a:xfrm rot="7924285">
            <a:off x="4607124" y="3777194"/>
            <a:ext cx="688233" cy="400540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hlinkClick r:id="rId4" action="ppaction://hlinksldjump"/>
            <a:extLst>
              <a:ext uri="{FF2B5EF4-FFF2-40B4-BE49-F238E27FC236}">
                <a16:creationId xmlns:a16="http://schemas.microsoft.com/office/drawing/2014/main" id="{06AD2114-2B69-449E-B6BE-5E2CFC74631D}"/>
              </a:ext>
            </a:extLst>
          </p:cNvPr>
          <p:cNvSpPr/>
          <p:nvPr/>
        </p:nvSpPr>
        <p:spPr>
          <a:xfrm rot="5400000">
            <a:off x="4464678" y="6065241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338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Library Lower</a:t>
            </a:r>
          </a:p>
        </p:txBody>
      </p:sp>
      <p:pic>
        <p:nvPicPr>
          <p:cNvPr id="4" name="Picture 3" descr="A room with a book shelf filled with books&#10;&#10;Description automatically generated">
            <a:extLst>
              <a:ext uri="{FF2B5EF4-FFF2-40B4-BE49-F238E27FC236}">
                <a16:creationId xmlns:a16="http://schemas.microsoft.com/office/drawing/2014/main" id="{7299DBE1-D575-42F3-923A-9D4A83E986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E9F65060-029F-4CB8-8DC2-F8B805A0E672}"/>
              </a:ext>
            </a:extLst>
          </p:cNvPr>
          <p:cNvSpPr/>
          <p:nvPr/>
        </p:nvSpPr>
        <p:spPr>
          <a:xfrm rot="11753232">
            <a:off x="443534" y="5671268"/>
            <a:ext cx="1057229" cy="690080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88900" dir="5400000" algn="ctr" rotWithShape="0">
              <a:schemeClr val="tx1"/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6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Computing Upper</a:t>
            </a:r>
          </a:p>
        </p:txBody>
      </p:sp>
      <p:pic>
        <p:nvPicPr>
          <p:cNvPr id="3" name="Picture 2" descr="A large empty room&#10;&#10;Description automatically generated">
            <a:extLst>
              <a:ext uri="{FF2B5EF4-FFF2-40B4-BE49-F238E27FC236}">
                <a16:creationId xmlns:a16="http://schemas.microsoft.com/office/drawing/2014/main" id="{437A62F1-4FFA-4B1E-8ED9-D236E68095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D6365A99-6680-4161-A4E5-146D219DA80A}"/>
              </a:ext>
            </a:extLst>
          </p:cNvPr>
          <p:cNvSpPr/>
          <p:nvPr/>
        </p:nvSpPr>
        <p:spPr>
          <a:xfrm>
            <a:off x="2866240" y="4568128"/>
            <a:ext cx="1827402" cy="852558"/>
          </a:xfrm>
          <a:prstGeom prst="wedgeRectCallout">
            <a:avLst>
              <a:gd name="adj1" fmla="val -67997"/>
              <a:gd name="adj2" fmla="val -96363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Computing classrooms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83239E21-A49B-4599-ACB7-645E8B887F81}"/>
              </a:ext>
            </a:extLst>
          </p:cNvPr>
          <p:cNvSpPr/>
          <p:nvPr/>
        </p:nvSpPr>
        <p:spPr>
          <a:xfrm>
            <a:off x="361251" y="1613193"/>
            <a:ext cx="1501629" cy="885244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See inside!</a:t>
            </a:r>
          </a:p>
        </p:txBody>
      </p:sp>
      <p:sp>
        <p:nvSpPr>
          <p:cNvPr id="13" name="Arrow: Right 12">
            <a:hlinkClick r:id="rId4" action="ppaction://hlinksldjump"/>
            <a:extLst>
              <a:ext uri="{FF2B5EF4-FFF2-40B4-BE49-F238E27FC236}">
                <a16:creationId xmlns:a16="http://schemas.microsoft.com/office/drawing/2014/main" id="{951998DB-C61E-4554-8BB1-15C4A1A9CE0A}"/>
              </a:ext>
            </a:extLst>
          </p:cNvPr>
          <p:cNvSpPr/>
          <p:nvPr/>
        </p:nvSpPr>
        <p:spPr>
          <a:xfrm rot="10800000">
            <a:off x="4095629" y="3049311"/>
            <a:ext cx="476371" cy="528599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hlinkClick r:id="rId5" action="ppaction://hlinksldjump"/>
            <a:extLst>
              <a:ext uri="{FF2B5EF4-FFF2-40B4-BE49-F238E27FC236}">
                <a16:creationId xmlns:a16="http://schemas.microsoft.com/office/drawing/2014/main" id="{E887DA47-CFE8-4279-AEF3-D6C8FBFB7DD1}"/>
              </a:ext>
            </a:extLst>
          </p:cNvPr>
          <p:cNvSpPr/>
          <p:nvPr/>
        </p:nvSpPr>
        <p:spPr>
          <a:xfrm>
            <a:off x="4761655" y="3049312"/>
            <a:ext cx="476371" cy="528599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hlinkClick r:id="rId6" action="ppaction://hlinksldjump"/>
            <a:extLst>
              <a:ext uri="{FF2B5EF4-FFF2-40B4-BE49-F238E27FC236}">
                <a16:creationId xmlns:a16="http://schemas.microsoft.com/office/drawing/2014/main" id="{9F744C57-72B0-49B5-A4B4-26FA5E2A50B2}"/>
              </a:ext>
            </a:extLst>
          </p:cNvPr>
          <p:cNvSpPr/>
          <p:nvPr/>
        </p:nvSpPr>
        <p:spPr>
          <a:xfrm rot="5400000">
            <a:off x="4207080" y="6065241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62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Comp Classroom</a:t>
            </a:r>
          </a:p>
        </p:txBody>
      </p:sp>
      <p:pic>
        <p:nvPicPr>
          <p:cNvPr id="3" name="Picture 2" descr="A picture containing ceiling, indoor, table, room&#10;&#10;Description automatically generated">
            <a:extLst>
              <a:ext uri="{FF2B5EF4-FFF2-40B4-BE49-F238E27FC236}">
                <a16:creationId xmlns:a16="http://schemas.microsoft.com/office/drawing/2014/main" id="{AAD5BDAA-C17C-456F-AAFF-1AF876E5B5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Arrow: Right 9">
            <a:hlinkClick r:id="rId3" action="ppaction://hlinksldjump"/>
            <a:extLst>
              <a:ext uri="{FF2B5EF4-FFF2-40B4-BE49-F238E27FC236}">
                <a16:creationId xmlns:a16="http://schemas.microsoft.com/office/drawing/2014/main" id="{539CB455-65FA-4FE7-ADDD-13F84255DD6C}"/>
              </a:ext>
            </a:extLst>
          </p:cNvPr>
          <p:cNvSpPr/>
          <p:nvPr/>
        </p:nvSpPr>
        <p:spPr>
          <a:xfrm rot="5400000">
            <a:off x="7373921" y="5972963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990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Comp McNeice</a:t>
            </a:r>
          </a:p>
        </p:txBody>
      </p:sp>
      <p:pic>
        <p:nvPicPr>
          <p:cNvPr id="4" name="Picture 3" descr="A view of the inside of a building&#10;&#10;Description automatically generated">
            <a:extLst>
              <a:ext uri="{FF2B5EF4-FFF2-40B4-BE49-F238E27FC236}">
                <a16:creationId xmlns:a16="http://schemas.microsoft.com/office/drawing/2014/main" id="{DD3C27B5-74FB-4553-9B37-A490861DDD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25B0E20C-23DB-4BA8-81EC-8675F88F7DC7}"/>
              </a:ext>
            </a:extLst>
          </p:cNvPr>
          <p:cNvSpPr/>
          <p:nvPr/>
        </p:nvSpPr>
        <p:spPr>
          <a:xfrm>
            <a:off x="4572002" y="5018207"/>
            <a:ext cx="1827402" cy="852558"/>
          </a:xfrm>
          <a:prstGeom prst="wedgeRectCallout">
            <a:avLst>
              <a:gd name="adj1" fmla="val 25653"/>
              <a:gd name="adj2" fmla="val -150482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Computing classroom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410D94B6-E55B-4D7E-9856-6FCDC641344A}"/>
              </a:ext>
            </a:extLst>
          </p:cNvPr>
          <p:cNvSpPr/>
          <p:nvPr/>
        </p:nvSpPr>
        <p:spPr>
          <a:xfrm>
            <a:off x="2305576" y="4165649"/>
            <a:ext cx="1827402" cy="852558"/>
          </a:xfrm>
          <a:prstGeom prst="wedgeRectCallout">
            <a:avLst>
              <a:gd name="adj1" fmla="val 63296"/>
              <a:gd name="adj2" fmla="val -109155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Computing staffroom</a:t>
            </a:r>
          </a:p>
        </p:txBody>
      </p:sp>
      <p:sp>
        <p:nvSpPr>
          <p:cNvPr id="12" name="Arrow: Right 11">
            <a:hlinkClick r:id="rId3" action="ppaction://hlinksldjump"/>
            <a:extLst>
              <a:ext uri="{FF2B5EF4-FFF2-40B4-BE49-F238E27FC236}">
                <a16:creationId xmlns:a16="http://schemas.microsoft.com/office/drawing/2014/main" id="{E89448D4-92B1-49B3-88CB-0801F5FA7B9A}"/>
              </a:ext>
            </a:extLst>
          </p:cNvPr>
          <p:cNvSpPr/>
          <p:nvPr/>
        </p:nvSpPr>
        <p:spPr>
          <a:xfrm rot="5400000">
            <a:off x="3615723" y="5934355"/>
            <a:ext cx="1399432" cy="845887"/>
          </a:xfrm>
          <a:prstGeom prst="rightArrow">
            <a:avLst>
              <a:gd name="adj1" fmla="val 50000"/>
              <a:gd name="adj2" fmla="val 81735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611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Office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E1015AB-55EE-4823-8509-CF8C7D129DE4}"/>
              </a:ext>
            </a:extLst>
          </p:cNvPr>
          <p:cNvSpPr/>
          <p:nvPr/>
        </p:nvSpPr>
        <p:spPr>
          <a:xfrm rot="9076124">
            <a:off x="213920" y="5792597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4D5BB03-7363-49BC-948A-824F8604CE02}"/>
              </a:ext>
            </a:extLst>
          </p:cNvPr>
          <p:cNvSpPr/>
          <p:nvPr/>
        </p:nvSpPr>
        <p:spPr>
          <a:xfrm>
            <a:off x="7805956" y="5683540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97484C31-1168-4552-959C-8B23D6A533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0B0E4707-169B-478E-854C-222B026FF3B5}"/>
              </a:ext>
            </a:extLst>
          </p:cNvPr>
          <p:cNvSpPr/>
          <p:nvPr/>
        </p:nvSpPr>
        <p:spPr>
          <a:xfrm rot="7514908">
            <a:off x="3226965" y="5989738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id="{C3868C4D-F0DA-449E-BAB1-97DA6E9EF78F}"/>
              </a:ext>
            </a:extLst>
          </p:cNvPr>
          <p:cNvSpPr/>
          <p:nvPr/>
        </p:nvSpPr>
        <p:spPr>
          <a:xfrm rot="20431592">
            <a:off x="6716785" y="3337348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E79B68C5-7556-4F50-A00E-01F058B53DFA}"/>
              </a:ext>
            </a:extLst>
          </p:cNvPr>
          <p:cNvSpPr/>
          <p:nvPr/>
        </p:nvSpPr>
        <p:spPr>
          <a:xfrm>
            <a:off x="4018326" y="4094434"/>
            <a:ext cx="2114025" cy="670513"/>
          </a:xfrm>
          <a:prstGeom prst="wedgeRectCallout">
            <a:avLst>
              <a:gd name="adj1" fmla="val -59722"/>
              <a:gd name="adj2" fmla="val -155341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Main school office</a:t>
            </a:r>
          </a:p>
        </p:txBody>
      </p:sp>
    </p:spTree>
    <p:extLst>
      <p:ext uri="{BB962C8B-B14F-4D97-AF65-F5344CB8AC3E}">
        <p14:creationId xmlns:p14="http://schemas.microsoft.com/office/powerpoint/2010/main" val="141222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Comp Other</a:t>
            </a:r>
          </a:p>
        </p:txBody>
      </p:sp>
      <p:pic>
        <p:nvPicPr>
          <p:cNvPr id="3" name="Picture 2" descr="A large brick building with a tiled floor&#10;&#10;Description automatically generated">
            <a:extLst>
              <a:ext uri="{FF2B5EF4-FFF2-40B4-BE49-F238E27FC236}">
                <a16:creationId xmlns:a16="http://schemas.microsoft.com/office/drawing/2014/main" id="{3F708C56-B0C6-4681-9074-FB41EFECC1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1949FB0B-ED5A-4E19-BE40-E294676EC362}"/>
              </a:ext>
            </a:extLst>
          </p:cNvPr>
          <p:cNvSpPr/>
          <p:nvPr/>
        </p:nvSpPr>
        <p:spPr>
          <a:xfrm>
            <a:off x="3045902" y="4615536"/>
            <a:ext cx="1827402" cy="852558"/>
          </a:xfrm>
          <a:prstGeom prst="wedgeRectCallout">
            <a:avLst>
              <a:gd name="adj1" fmla="val -68915"/>
              <a:gd name="adj2" fmla="val -81603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Computing classroom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2343A9C5-2037-4AA3-A4A9-C086878EB3AB}"/>
              </a:ext>
            </a:extLst>
          </p:cNvPr>
          <p:cNvSpPr/>
          <p:nvPr/>
        </p:nvSpPr>
        <p:spPr>
          <a:xfrm>
            <a:off x="5048776" y="3075081"/>
            <a:ext cx="1827402" cy="852558"/>
          </a:xfrm>
          <a:prstGeom prst="wedgeRectCallout">
            <a:avLst>
              <a:gd name="adj1" fmla="val -84064"/>
              <a:gd name="adj2" fmla="val -37324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Main staffroom</a:t>
            </a:r>
          </a:p>
        </p:txBody>
      </p:sp>
      <p:sp>
        <p:nvSpPr>
          <p:cNvPr id="15" name="Arrow: Right 14">
            <a:hlinkClick r:id="rId3" action="ppaction://hlinksldjump"/>
            <a:extLst>
              <a:ext uri="{FF2B5EF4-FFF2-40B4-BE49-F238E27FC236}">
                <a16:creationId xmlns:a16="http://schemas.microsoft.com/office/drawing/2014/main" id="{58F58C4E-3FC5-486C-835C-058D29F8C746}"/>
              </a:ext>
            </a:extLst>
          </p:cNvPr>
          <p:cNvSpPr/>
          <p:nvPr/>
        </p:nvSpPr>
        <p:spPr>
          <a:xfrm rot="5400000">
            <a:off x="3678572" y="5933685"/>
            <a:ext cx="1325461" cy="763399"/>
          </a:xfrm>
          <a:prstGeom prst="rightArrow">
            <a:avLst>
              <a:gd name="adj1" fmla="val 50000"/>
              <a:gd name="adj2" fmla="val 88461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43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Maths/HE junction</a:t>
            </a:r>
          </a:p>
        </p:txBody>
      </p:sp>
      <p:pic>
        <p:nvPicPr>
          <p:cNvPr id="4" name="Picture 3" descr="A building with a tiled floor&#10;&#10;Description automatically generated">
            <a:extLst>
              <a:ext uri="{FF2B5EF4-FFF2-40B4-BE49-F238E27FC236}">
                <a16:creationId xmlns:a16="http://schemas.microsoft.com/office/drawing/2014/main" id="{445E33DE-DD55-4D82-BF26-EE0B170646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19A35218-AE39-4278-A078-D6B6BCFD879E}"/>
              </a:ext>
            </a:extLst>
          </p:cNvPr>
          <p:cNvSpPr/>
          <p:nvPr/>
        </p:nvSpPr>
        <p:spPr>
          <a:xfrm>
            <a:off x="2656513" y="4556813"/>
            <a:ext cx="1827402" cy="852558"/>
          </a:xfrm>
          <a:prstGeom prst="wedgeRectCallout">
            <a:avLst>
              <a:gd name="adj1" fmla="val -68915"/>
              <a:gd name="adj2" fmla="val -81603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Maths classroom</a:t>
            </a:r>
          </a:p>
        </p:txBody>
      </p:sp>
      <p:sp>
        <p:nvSpPr>
          <p:cNvPr id="11" name="Arrow: Right 10">
            <a:hlinkClick r:id="rId3" action="ppaction://hlinksldjump"/>
            <a:extLst>
              <a:ext uri="{FF2B5EF4-FFF2-40B4-BE49-F238E27FC236}">
                <a16:creationId xmlns:a16="http://schemas.microsoft.com/office/drawing/2014/main" id="{1B5F10F1-7364-49EF-9F4A-FF37F2C1FB8D}"/>
              </a:ext>
            </a:extLst>
          </p:cNvPr>
          <p:cNvSpPr/>
          <p:nvPr/>
        </p:nvSpPr>
        <p:spPr>
          <a:xfrm>
            <a:off x="5578679" y="3909271"/>
            <a:ext cx="905145" cy="647542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7200000" algn="ctr" rotWithShape="0">
              <a:schemeClr val="tx1"/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hlinkClick r:id="rId4" action="ppaction://hlinksldjump"/>
            <a:extLst>
              <a:ext uri="{FF2B5EF4-FFF2-40B4-BE49-F238E27FC236}">
                <a16:creationId xmlns:a16="http://schemas.microsoft.com/office/drawing/2014/main" id="{236CA969-5068-409F-B364-0044AADE13C9}"/>
              </a:ext>
            </a:extLst>
          </p:cNvPr>
          <p:cNvSpPr/>
          <p:nvPr/>
        </p:nvSpPr>
        <p:spPr>
          <a:xfrm rot="16200000">
            <a:off x="3883697" y="3670315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hlinkClick r:id="rId5" action="ppaction://hlinksldjump"/>
            <a:extLst>
              <a:ext uri="{FF2B5EF4-FFF2-40B4-BE49-F238E27FC236}">
                <a16:creationId xmlns:a16="http://schemas.microsoft.com/office/drawing/2014/main" id="{97765419-1CC7-47B1-AC82-FB04643B92FD}"/>
              </a:ext>
            </a:extLst>
          </p:cNvPr>
          <p:cNvSpPr/>
          <p:nvPr/>
        </p:nvSpPr>
        <p:spPr>
          <a:xfrm rot="5400000">
            <a:off x="3867588" y="5992407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26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Maths 1</a:t>
            </a:r>
          </a:p>
        </p:txBody>
      </p:sp>
      <p:pic>
        <p:nvPicPr>
          <p:cNvPr id="3" name="Picture 2" descr="A large empty room&#10;&#10;Description automatically generated">
            <a:extLst>
              <a:ext uri="{FF2B5EF4-FFF2-40B4-BE49-F238E27FC236}">
                <a16:creationId xmlns:a16="http://schemas.microsoft.com/office/drawing/2014/main" id="{81B5C084-31E8-4776-9C5D-E2162F820F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Arrow: Right 12">
            <a:hlinkClick r:id="rId3" action="ppaction://hlinksldjump"/>
            <a:extLst>
              <a:ext uri="{FF2B5EF4-FFF2-40B4-BE49-F238E27FC236}">
                <a16:creationId xmlns:a16="http://schemas.microsoft.com/office/drawing/2014/main" id="{3B71CC8F-6563-4C8B-ACF5-C323A4779737}"/>
              </a:ext>
            </a:extLst>
          </p:cNvPr>
          <p:cNvSpPr/>
          <p:nvPr/>
        </p:nvSpPr>
        <p:spPr>
          <a:xfrm rot="12167957">
            <a:off x="510646" y="4168295"/>
            <a:ext cx="1057229" cy="690080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A220B515-D8F2-4656-A8BE-097E2BEAB041}"/>
              </a:ext>
            </a:extLst>
          </p:cNvPr>
          <p:cNvSpPr/>
          <p:nvPr/>
        </p:nvSpPr>
        <p:spPr>
          <a:xfrm>
            <a:off x="5106098" y="4959484"/>
            <a:ext cx="1827402" cy="852558"/>
          </a:xfrm>
          <a:prstGeom prst="wedgeRectCallout">
            <a:avLst>
              <a:gd name="adj1" fmla="val 38966"/>
              <a:gd name="adj2" fmla="val -132770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Maths classroom</a:t>
            </a:r>
          </a:p>
        </p:txBody>
      </p:sp>
      <p:sp>
        <p:nvSpPr>
          <p:cNvPr id="17" name="Arrow: Right 16">
            <a:hlinkClick r:id="rId4" action="ppaction://hlinksldjump"/>
            <a:extLst>
              <a:ext uri="{FF2B5EF4-FFF2-40B4-BE49-F238E27FC236}">
                <a16:creationId xmlns:a16="http://schemas.microsoft.com/office/drawing/2014/main" id="{5990D8BB-471F-4808-B869-725BAA07E1D3}"/>
              </a:ext>
            </a:extLst>
          </p:cNvPr>
          <p:cNvSpPr/>
          <p:nvPr/>
        </p:nvSpPr>
        <p:spPr>
          <a:xfrm rot="16200000">
            <a:off x="3862724" y="4012320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hlinkClick r:id="rId5" action="ppaction://hlinksldjump"/>
            <a:extLst>
              <a:ext uri="{FF2B5EF4-FFF2-40B4-BE49-F238E27FC236}">
                <a16:creationId xmlns:a16="http://schemas.microsoft.com/office/drawing/2014/main" id="{E97833FF-BDCA-4CCD-AE37-8EB58BBB8C21}"/>
              </a:ext>
            </a:extLst>
          </p:cNvPr>
          <p:cNvSpPr/>
          <p:nvPr/>
        </p:nvSpPr>
        <p:spPr>
          <a:xfrm rot="5400000">
            <a:off x="3934435" y="6065241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88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Maths 2</a:t>
            </a:r>
          </a:p>
        </p:txBody>
      </p:sp>
      <p:pic>
        <p:nvPicPr>
          <p:cNvPr id="4" name="Picture 3" descr="A large empty room&#10;&#10;Description automatically generated">
            <a:extLst>
              <a:ext uri="{FF2B5EF4-FFF2-40B4-BE49-F238E27FC236}">
                <a16:creationId xmlns:a16="http://schemas.microsoft.com/office/drawing/2014/main" id="{B9BCF738-A014-4D10-A4DC-0A7543E220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Arrow: Right 9">
            <a:hlinkClick r:id="rId3" action="ppaction://hlinksldjump"/>
            <a:extLst>
              <a:ext uri="{FF2B5EF4-FFF2-40B4-BE49-F238E27FC236}">
                <a16:creationId xmlns:a16="http://schemas.microsoft.com/office/drawing/2014/main" id="{5182801B-48D8-48A2-A3ED-04FF7BF70F88}"/>
              </a:ext>
            </a:extLst>
          </p:cNvPr>
          <p:cNvSpPr/>
          <p:nvPr/>
        </p:nvSpPr>
        <p:spPr>
          <a:xfrm rot="16200000">
            <a:off x="4101811" y="3712260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hlinkClick r:id="rId4" action="ppaction://hlinksldjump"/>
            <a:extLst>
              <a:ext uri="{FF2B5EF4-FFF2-40B4-BE49-F238E27FC236}">
                <a16:creationId xmlns:a16="http://schemas.microsoft.com/office/drawing/2014/main" id="{163BB32F-F1B3-4DCD-9F61-B130D0D6D2EC}"/>
              </a:ext>
            </a:extLst>
          </p:cNvPr>
          <p:cNvSpPr/>
          <p:nvPr/>
        </p:nvSpPr>
        <p:spPr>
          <a:xfrm>
            <a:off x="6208377" y="2055815"/>
            <a:ext cx="1501629" cy="885244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See inside!</a:t>
            </a:r>
          </a:p>
        </p:txBody>
      </p:sp>
      <p:sp>
        <p:nvSpPr>
          <p:cNvPr id="17" name="Arrow: Right 16">
            <a:hlinkClick r:id="rId5" action="ppaction://hlinksldjump"/>
            <a:extLst>
              <a:ext uri="{FF2B5EF4-FFF2-40B4-BE49-F238E27FC236}">
                <a16:creationId xmlns:a16="http://schemas.microsoft.com/office/drawing/2014/main" id="{513EFDEC-A8FC-4A67-8D04-79163227BD9A}"/>
              </a:ext>
            </a:extLst>
          </p:cNvPr>
          <p:cNvSpPr/>
          <p:nvPr/>
        </p:nvSpPr>
        <p:spPr>
          <a:xfrm rot="5400000">
            <a:off x="4022523" y="6065241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799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Nicole’s room</a:t>
            </a:r>
          </a:p>
        </p:txBody>
      </p:sp>
      <p:pic>
        <p:nvPicPr>
          <p:cNvPr id="3" name="Picture 2" descr="A room filled with furniture and a table&#10;&#10;Description automatically generated">
            <a:extLst>
              <a:ext uri="{FF2B5EF4-FFF2-40B4-BE49-F238E27FC236}">
                <a16:creationId xmlns:a16="http://schemas.microsoft.com/office/drawing/2014/main" id="{4F2B50EB-DB78-42BB-AF09-949612E392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70425451-7217-4CD3-8102-AA525772BA6E}"/>
              </a:ext>
            </a:extLst>
          </p:cNvPr>
          <p:cNvSpPr/>
          <p:nvPr/>
        </p:nvSpPr>
        <p:spPr>
          <a:xfrm rot="16200000">
            <a:off x="6543008" y="3670315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64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Maths 3</a:t>
            </a:r>
          </a:p>
        </p:txBody>
      </p:sp>
      <p:pic>
        <p:nvPicPr>
          <p:cNvPr id="4" name="Picture 3" descr="A large empty room&#10;&#10;Description automatically generated">
            <a:extLst>
              <a:ext uri="{FF2B5EF4-FFF2-40B4-BE49-F238E27FC236}">
                <a16:creationId xmlns:a16="http://schemas.microsoft.com/office/drawing/2014/main" id="{874BC5BA-8C59-4E81-BC92-C38388645A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Arrow: Right 6">
            <a:hlinkClick r:id="rId3" action="ppaction://hlinksldjump"/>
            <a:extLst>
              <a:ext uri="{FF2B5EF4-FFF2-40B4-BE49-F238E27FC236}">
                <a16:creationId xmlns:a16="http://schemas.microsoft.com/office/drawing/2014/main" id="{A6FCADED-14AE-41BE-B54B-96B4E87DAA6C}"/>
              </a:ext>
            </a:extLst>
          </p:cNvPr>
          <p:cNvSpPr/>
          <p:nvPr/>
        </p:nvSpPr>
        <p:spPr>
          <a:xfrm rot="16200000">
            <a:off x="3036410" y="3443812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id="{38AD3B5D-4B69-44AB-9FE7-D93F44D2F611}"/>
              </a:ext>
            </a:extLst>
          </p:cNvPr>
          <p:cNvSpPr/>
          <p:nvPr/>
        </p:nvSpPr>
        <p:spPr>
          <a:xfrm rot="5400000">
            <a:off x="2495727" y="6186676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0B4A665C-86A7-4533-BE0F-45B3BAB92054}"/>
              </a:ext>
            </a:extLst>
          </p:cNvPr>
          <p:cNvSpPr/>
          <p:nvPr/>
        </p:nvSpPr>
        <p:spPr>
          <a:xfrm>
            <a:off x="4572000" y="4900762"/>
            <a:ext cx="1827402" cy="852558"/>
          </a:xfrm>
          <a:prstGeom prst="wedgeRectCallout">
            <a:avLst>
              <a:gd name="adj1" fmla="val 114712"/>
              <a:gd name="adj2" fmla="val -66843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More Maths classrooms!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F1B825FC-7261-4FC9-B78D-4B98A0DCAC87}"/>
              </a:ext>
            </a:extLst>
          </p:cNvPr>
          <p:cNvSpPr/>
          <p:nvPr/>
        </p:nvSpPr>
        <p:spPr>
          <a:xfrm>
            <a:off x="4572000" y="4900762"/>
            <a:ext cx="1827402" cy="852558"/>
          </a:xfrm>
          <a:prstGeom prst="wedgeRectCallout">
            <a:avLst>
              <a:gd name="adj1" fmla="val -26221"/>
              <a:gd name="adj2" fmla="val -170161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More Maths classrooms!</a:t>
            </a:r>
          </a:p>
        </p:txBody>
      </p:sp>
    </p:spTree>
    <p:extLst>
      <p:ext uri="{BB962C8B-B14F-4D97-AF65-F5344CB8AC3E}">
        <p14:creationId xmlns:p14="http://schemas.microsoft.com/office/powerpoint/2010/main" val="284470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Maths corner</a:t>
            </a:r>
          </a:p>
        </p:txBody>
      </p:sp>
      <p:pic>
        <p:nvPicPr>
          <p:cNvPr id="4" name="Picture 3" descr="A close up of a door&#10;&#10;Description automatically generated">
            <a:extLst>
              <a:ext uri="{FF2B5EF4-FFF2-40B4-BE49-F238E27FC236}">
                <a16:creationId xmlns:a16="http://schemas.microsoft.com/office/drawing/2014/main" id="{7681EC80-C948-4275-95F2-023B562263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7" name="Arrow: Right 6">
            <a:hlinkClick r:id="rId3" action="ppaction://hlinksldjump"/>
            <a:extLst>
              <a:ext uri="{FF2B5EF4-FFF2-40B4-BE49-F238E27FC236}">
                <a16:creationId xmlns:a16="http://schemas.microsoft.com/office/drawing/2014/main" id="{0311EF26-9F7E-42E0-84A2-A1F2DB55F9F9}"/>
              </a:ext>
            </a:extLst>
          </p:cNvPr>
          <p:cNvSpPr/>
          <p:nvPr/>
        </p:nvSpPr>
        <p:spPr>
          <a:xfrm rot="16200000">
            <a:off x="6308118" y="4500826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id="{9B3B4B69-1B08-4508-977D-78CE21BFECC6}"/>
              </a:ext>
            </a:extLst>
          </p:cNvPr>
          <p:cNvSpPr/>
          <p:nvPr/>
        </p:nvSpPr>
        <p:spPr>
          <a:xfrm rot="10800000">
            <a:off x="225420" y="4210240"/>
            <a:ext cx="1057229" cy="690080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88900" dir="5400000" algn="ctr" rotWithShape="0">
              <a:schemeClr val="tx1"/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hlinkClick r:id="rId5" action="ppaction://hlinksldjump"/>
            <a:extLst>
              <a:ext uri="{FF2B5EF4-FFF2-40B4-BE49-F238E27FC236}">
                <a16:creationId xmlns:a16="http://schemas.microsoft.com/office/drawing/2014/main" id="{592356C0-BFAD-44F1-A97A-6EB40D633F6E}"/>
              </a:ext>
            </a:extLst>
          </p:cNvPr>
          <p:cNvSpPr/>
          <p:nvPr/>
        </p:nvSpPr>
        <p:spPr>
          <a:xfrm rot="5400000">
            <a:off x="3091345" y="6051130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74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Maths annexe</a:t>
            </a:r>
          </a:p>
        </p:txBody>
      </p:sp>
      <p:pic>
        <p:nvPicPr>
          <p:cNvPr id="3" name="Picture 2" descr="A room with a large screen&#10;&#10;Description automatically generated">
            <a:extLst>
              <a:ext uri="{FF2B5EF4-FFF2-40B4-BE49-F238E27FC236}">
                <a16:creationId xmlns:a16="http://schemas.microsoft.com/office/drawing/2014/main" id="{B036126D-1AF6-4E84-9C55-704D615755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061D80D0-2434-42E3-BF77-DC128B4148AA}"/>
              </a:ext>
            </a:extLst>
          </p:cNvPr>
          <p:cNvSpPr/>
          <p:nvPr/>
        </p:nvSpPr>
        <p:spPr>
          <a:xfrm>
            <a:off x="1543575" y="3961195"/>
            <a:ext cx="1827402" cy="852558"/>
          </a:xfrm>
          <a:prstGeom prst="wedgeRectCallout">
            <a:avLst>
              <a:gd name="adj1" fmla="val -88654"/>
              <a:gd name="adj2" fmla="val -56019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Maths staffroom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39591400-6425-4BA7-9359-3BBB16D618D2}"/>
              </a:ext>
            </a:extLst>
          </p:cNvPr>
          <p:cNvSpPr/>
          <p:nvPr/>
        </p:nvSpPr>
        <p:spPr>
          <a:xfrm>
            <a:off x="5773023" y="3961195"/>
            <a:ext cx="1827402" cy="852558"/>
          </a:xfrm>
          <a:prstGeom prst="wedgeRectCallout">
            <a:avLst>
              <a:gd name="adj1" fmla="val 71560"/>
              <a:gd name="adj2" fmla="val -124898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Maths classroom</a:t>
            </a:r>
          </a:p>
        </p:txBody>
      </p:sp>
      <p:sp>
        <p:nvSpPr>
          <p:cNvPr id="12" name="Arrow: Right 11">
            <a:hlinkClick r:id="rId3" action="ppaction://hlinksldjump"/>
            <a:extLst>
              <a:ext uri="{FF2B5EF4-FFF2-40B4-BE49-F238E27FC236}">
                <a16:creationId xmlns:a16="http://schemas.microsoft.com/office/drawing/2014/main" id="{A0F6A3E4-6B59-4940-8FD3-376866971913}"/>
              </a:ext>
            </a:extLst>
          </p:cNvPr>
          <p:cNvSpPr/>
          <p:nvPr/>
        </p:nvSpPr>
        <p:spPr>
          <a:xfrm rot="5400000">
            <a:off x="6506362" y="6065241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254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Maths end</a:t>
            </a:r>
          </a:p>
        </p:txBody>
      </p:sp>
      <p:pic>
        <p:nvPicPr>
          <p:cNvPr id="3" name="Picture 2" descr="A large empty room&#10;&#10;Description automatically generated">
            <a:extLst>
              <a:ext uri="{FF2B5EF4-FFF2-40B4-BE49-F238E27FC236}">
                <a16:creationId xmlns:a16="http://schemas.microsoft.com/office/drawing/2014/main" id="{D108EDAA-196D-43F9-B73B-7043B54288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1770B9E7-0D1B-4D4C-AC92-A385550BD8E0}"/>
              </a:ext>
            </a:extLst>
          </p:cNvPr>
          <p:cNvSpPr/>
          <p:nvPr/>
        </p:nvSpPr>
        <p:spPr>
          <a:xfrm rot="16200000">
            <a:off x="3086746" y="3460591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B1796BEF-4B9A-42D6-BE4D-331739A81252}"/>
              </a:ext>
            </a:extLst>
          </p:cNvPr>
          <p:cNvSpPr/>
          <p:nvPr/>
        </p:nvSpPr>
        <p:spPr>
          <a:xfrm>
            <a:off x="3365383" y="4347089"/>
            <a:ext cx="1827402" cy="852558"/>
          </a:xfrm>
          <a:prstGeom prst="wedgeRectCallout">
            <a:avLst>
              <a:gd name="adj1" fmla="val 56870"/>
              <a:gd name="adj2" fmla="val -94395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Maths classroom</a:t>
            </a:r>
          </a:p>
        </p:txBody>
      </p:sp>
      <p:sp>
        <p:nvSpPr>
          <p:cNvPr id="13" name="Arrow: Right 12">
            <a:hlinkClick r:id="rId4" action="ppaction://hlinksldjump"/>
            <a:extLst>
              <a:ext uri="{FF2B5EF4-FFF2-40B4-BE49-F238E27FC236}">
                <a16:creationId xmlns:a16="http://schemas.microsoft.com/office/drawing/2014/main" id="{E7450F77-C6C1-4196-A133-96BF879B6135}"/>
              </a:ext>
            </a:extLst>
          </p:cNvPr>
          <p:cNvSpPr/>
          <p:nvPr/>
        </p:nvSpPr>
        <p:spPr>
          <a:xfrm>
            <a:off x="7758734" y="3866291"/>
            <a:ext cx="1057229" cy="690080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88900" dir="5400000" algn="ctr" rotWithShape="0">
              <a:schemeClr val="tx1"/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hlinkClick r:id="rId5" action="ppaction://hlinksldjump"/>
            <a:extLst>
              <a:ext uri="{FF2B5EF4-FFF2-40B4-BE49-F238E27FC236}">
                <a16:creationId xmlns:a16="http://schemas.microsoft.com/office/drawing/2014/main" id="{E005D8FE-7CC8-4937-AEB3-6B8703055F38}"/>
              </a:ext>
            </a:extLst>
          </p:cNvPr>
          <p:cNvSpPr/>
          <p:nvPr/>
        </p:nvSpPr>
        <p:spPr>
          <a:xfrm rot="5400000">
            <a:off x="2364652" y="6070750"/>
            <a:ext cx="1160302" cy="612396"/>
          </a:xfrm>
          <a:prstGeom prst="rightArrow">
            <a:avLst>
              <a:gd name="adj1" fmla="val 50000"/>
              <a:gd name="adj2" fmla="val 95206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183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Art entrance</a:t>
            </a:r>
          </a:p>
        </p:txBody>
      </p:sp>
      <p:pic>
        <p:nvPicPr>
          <p:cNvPr id="4" name="Picture 3" descr="A picture containing indoor, floor, platform, sitting&#10;&#10;Description automatically generated">
            <a:extLst>
              <a:ext uri="{FF2B5EF4-FFF2-40B4-BE49-F238E27FC236}">
                <a16:creationId xmlns:a16="http://schemas.microsoft.com/office/drawing/2014/main" id="{DC8B2AB6-73C0-4BA2-AC42-917A1D9DE1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Arrow: Right 9">
            <a:hlinkClick r:id="rId3" action="ppaction://hlinksldjump"/>
            <a:extLst>
              <a:ext uri="{FF2B5EF4-FFF2-40B4-BE49-F238E27FC236}">
                <a16:creationId xmlns:a16="http://schemas.microsoft.com/office/drawing/2014/main" id="{ACE208E9-06AE-4995-8170-AC69AB729612}"/>
              </a:ext>
            </a:extLst>
          </p:cNvPr>
          <p:cNvSpPr/>
          <p:nvPr/>
        </p:nvSpPr>
        <p:spPr>
          <a:xfrm rot="4581280">
            <a:off x="1988457" y="6114004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Arrow: Right 12">
            <a:hlinkClick r:id="rId4" action="ppaction://hlinksldjump"/>
            <a:extLst>
              <a:ext uri="{FF2B5EF4-FFF2-40B4-BE49-F238E27FC236}">
                <a16:creationId xmlns:a16="http://schemas.microsoft.com/office/drawing/2014/main" id="{C8374D2B-F075-46C1-836C-1A0C1A1A1D4E}"/>
              </a:ext>
            </a:extLst>
          </p:cNvPr>
          <p:cNvSpPr/>
          <p:nvPr/>
        </p:nvSpPr>
        <p:spPr>
          <a:xfrm rot="15347668">
            <a:off x="1433097" y="3468459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88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Management Corridor</a:t>
            </a:r>
          </a:p>
        </p:txBody>
      </p:sp>
      <p:sp>
        <p:nvSpPr>
          <p:cNvPr id="6" name="Arrow: Right 5">
            <a:hlinkClick r:id="rId2" action="ppaction://hlinksldjump"/>
            <a:extLst>
              <a:ext uri="{FF2B5EF4-FFF2-40B4-BE49-F238E27FC236}">
                <a16:creationId xmlns:a16="http://schemas.microsoft.com/office/drawing/2014/main" id="{BE1015AB-55EE-4823-8509-CF8C7D129DE4}"/>
              </a:ext>
            </a:extLst>
          </p:cNvPr>
          <p:cNvSpPr/>
          <p:nvPr/>
        </p:nvSpPr>
        <p:spPr>
          <a:xfrm rot="9076124">
            <a:off x="213920" y="5792597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4D5BB03-7363-49BC-948A-824F8604CE02}"/>
              </a:ext>
            </a:extLst>
          </p:cNvPr>
          <p:cNvSpPr/>
          <p:nvPr/>
        </p:nvSpPr>
        <p:spPr>
          <a:xfrm>
            <a:off x="7805956" y="5683540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large empty room&#10;&#10;Description automatically generated">
            <a:extLst>
              <a:ext uri="{FF2B5EF4-FFF2-40B4-BE49-F238E27FC236}">
                <a16:creationId xmlns:a16="http://schemas.microsoft.com/office/drawing/2014/main" id="{995DB1AE-42E8-41E9-BC43-DFCD246D75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20917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9C6F50BC-9D25-493A-BD53-3D23C800831C}"/>
              </a:ext>
            </a:extLst>
          </p:cNvPr>
          <p:cNvSpPr/>
          <p:nvPr/>
        </p:nvSpPr>
        <p:spPr>
          <a:xfrm>
            <a:off x="6401325" y="5410189"/>
            <a:ext cx="2114025" cy="579549"/>
          </a:xfrm>
          <a:prstGeom prst="wedgeRectCallout">
            <a:avLst>
              <a:gd name="adj1" fmla="val 51786"/>
              <a:gd name="adj2" fmla="val -127278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Janitor’s office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ACBDB487-671B-439B-BA51-A2E0B074B901}"/>
              </a:ext>
            </a:extLst>
          </p:cNvPr>
          <p:cNvSpPr/>
          <p:nvPr/>
        </p:nvSpPr>
        <p:spPr>
          <a:xfrm>
            <a:off x="3892492" y="4672646"/>
            <a:ext cx="1680157" cy="737543"/>
          </a:xfrm>
          <a:prstGeom prst="wedgeRectCallout">
            <a:avLst>
              <a:gd name="adj1" fmla="val -54017"/>
              <a:gd name="adj2" fmla="val -110012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Headteacher’s office</a:t>
            </a:r>
          </a:p>
        </p:txBody>
      </p:sp>
      <p:sp>
        <p:nvSpPr>
          <p:cNvPr id="12" name="Arrow: Right 11">
            <a:hlinkClick r:id="rId4" action="ppaction://hlinksldjump"/>
            <a:extLst>
              <a:ext uri="{FF2B5EF4-FFF2-40B4-BE49-F238E27FC236}">
                <a16:creationId xmlns:a16="http://schemas.microsoft.com/office/drawing/2014/main" id="{14236626-4ABF-41ED-821F-B30D6C8F4367}"/>
              </a:ext>
            </a:extLst>
          </p:cNvPr>
          <p:cNvSpPr/>
          <p:nvPr/>
        </p:nvSpPr>
        <p:spPr>
          <a:xfrm rot="12616629">
            <a:off x="4204205" y="3496016"/>
            <a:ext cx="651804" cy="464444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hlinkClick r:id="rId2" action="ppaction://hlinksldjump"/>
            <a:extLst>
              <a:ext uri="{FF2B5EF4-FFF2-40B4-BE49-F238E27FC236}">
                <a16:creationId xmlns:a16="http://schemas.microsoft.com/office/drawing/2014/main" id="{98909A6A-2546-4634-B37B-DD08FCAF36DF}"/>
              </a:ext>
            </a:extLst>
          </p:cNvPr>
          <p:cNvSpPr/>
          <p:nvPr/>
        </p:nvSpPr>
        <p:spPr>
          <a:xfrm rot="5400000">
            <a:off x="3951214" y="6170102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41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Art 1</a:t>
            </a:r>
          </a:p>
        </p:txBody>
      </p:sp>
      <p:pic>
        <p:nvPicPr>
          <p:cNvPr id="3" name="Picture 2" descr="A large room&#10;&#10;Description automatically generated">
            <a:extLst>
              <a:ext uri="{FF2B5EF4-FFF2-40B4-BE49-F238E27FC236}">
                <a16:creationId xmlns:a16="http://schemas.microsoft.com/office/drawing/2014/main" id="{5FF53EB3-BC81-4379-B098-F2F3A83C22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1D7F3A3A-E7D9-4184-BE07-19FB4DF52DBA}"/>
              </a:ext>
            </a:extLst>
          </p:cNvPr>
          <p:cNvSpPr/>
          <p:nvPr/>
        </p:nvSpPr>
        <p:spPr>
          <a:xfrm rot="16200000">
            <a:off x="4145721" y="4012320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hlinkClick r:id="rId4" action="ppaction://hlinksldjump"/>
            <a:extLst>
              <a:ext uri="{FF2B5EF4-FFF2-40B4-BE49-F238E27FC236}">
                <a16:creationId xmlns:a16="http://schemas.microsoft.com/office/drawing/2014/main" id="{5000B1A6-9F9F-4377-9319-9F00C097AAF1}"/>
              </a:ext>
            </a:extLst>
          </p:cNvPr>
          <p:cNvSpPr/>
          <p:nvPr/>
        </p:nvSpPr>
        <p:spPr>
          <a:xfrm rot="5400000">
            <a:off x="3901147" y="6186676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EF123CF5-FD64-478C-96EC-0B6CFEFD4539}"/>
              </a:ext>
            </a:extLst>
          </p:cNvPr>
          <p:cNvSpPr/>
          <p:nvPr/>
        </p:nvSpPr>
        <p:spPr>
          <a:xfrm>
            <a:off x="4895243" y="4867299"/>
            <a:ext cx="1676401" cy="635972"/>
          </a:xfrm>
          <a:prstGeom prst="wedgeRectCallout">
            <a:avLst>
              <a:gd name="adj1" fmla="val 71560"/>
              <a:gd name="adj2" fmla="val -124898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Art classroom</a:t>
            </a:r>
          </a:p>
        </p:txBody>
      </p:sp>
    </p:spTree>
    <p:extLst>
      <p:ext uri="{BB962C8B-B14F-4D97-AF65-F5344CB8AC3E}">
        <p14:creationId xmlns:p14="http://schemas.microsoft.com/office/powerpoint/2010/main" val="238352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Art corner</a:t>
            </a:r>
          </a:p>
        </p:txBody>
      </p:sp>
      <p:pic>
        <p:nvPicPr>
          <p:cNvPr id="4" name="Picture 3" descr="A picture containing indoor, ceiling, room, sitting&#10;&#10;Description automatically generated">
            <a:extLst>
              <a:ext uri="{FF2B5EF4-FFF2-40B4-BE49-F238E27FC236}">
                <a16:creationId xmlns:a16="http://schemas.microsoft.com/office/drawing/2014/main" id="{C76A0476-22F8-41EA-95AA-B6C6C5AAB5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Arrow: Right 9">
            <a:hlinkClick r:id="rId3" action="ppaction://hlinksldjump"/>
            <a:extLst>
              <a:ext uri="{FF2B5EF4-FFF2-40B4-BE49-F238E27FC236}">
                <a16:creationId xmlns:a16="http://schemas.microsoft.com/office/drawing/2014/main" id="{36ED694D-6F69-4F18-A97D-143420F17EC7}"/>
              </a:ext>
            </a:extLst>
          </p:cNvPr>
          <p:cNvSpPr/>
          <p:nvPr/>
        </p:nvSpPr>
        <p:spPr>
          <a:xfrm rot="13987424">
            <a:off x="-224132" y="4836281"/>
            <a:ext cx="1265064" cy="524048"/>
          </a:xfrm>
          <a:prstGeom prst="rightArrow">
            <a:avLst>
              <a:gd name="adj1" fmla="val 50000"/>
              <a:gd name="adj2" fmla="val 105067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hlinkClick r:id="rId4" action="ppaction://hlinksldjump"/>
            <a:extLst>
              <a:ext uri="{FF2B5EF4-FFF2-40B4-BE49-F238E27FC236}">
                <a16:creationId xmlns:a16="http://schemas.microsoft.com/office/drawing/2014/main" id="{F982C337-0E84-49EA-889B-9F2247755BD7}"/>
              </a:ext>
            </a:extLst>
          </p:cNvPr>
          <p:cNvSpPr/>
          <p:nvPr/>
        </p:nvSpPr>
        <p:spPr>
          <a:xfrm rot="18949771">
            <a:off x="7865086" y="3808019"/>
            <a:ext cx="1300529" cy="524048"/>
          </a:xfrm>
          <a:prstGeom prst="rightArrow">
            <a:avLst>
              <a:gd name="adj1" fmla="val 50000"/>
              <a:gd name="adj2" fmla="val 112267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hlinkClick r:id="rId5" action="ppaction://hlinksldjump"/>
            <a:extLst>
              <a:ext uri="{FF2B5EF4-FFF2-40B4-BE49-F238E27FC236}">
                <a16:creationId xmlns:a16="http://schemas.microsoft.com/office/drawing/2014/main" id="{D107976F-946C-417C-944A-91FB9FD52D44}"/>
              </a:ext>
            </a:extLst>
          </p:cNvPr>
          <p:cNvSpPr/>
          <p:nvPr/>
        </p:nvSpPr>
        <p:spPr>
          <a:xfrm rot="3083440">
            <a:off x="1184650" y="6118795"/>
            <a:ext cx="1146861" cy="612396"/>
          </a:xfrm>
          <a:prstGeom prst="rightArrow">
            <a:avLst>
              <a:gd name="adj1" fmla="val 50000"/>
              <a:gd name="adj2" fmla="val 87866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19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Art end</a:t>
            </a:r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C709AA13-55D7-42EE-A5FC-220F33CCC6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Arrow: Right 9">
            <a:hlinkClick r:id="rId3" action="ppaction://hlinksldjump"/>
            <a:extLst>
              <a:ext uri="{FF2B5EF4-FFF2-40B4-BE49-F238E27FC236}">
                <a16:creationId xmlns:a16="http://schemas.microsoft.com/office/drawing/2014/main" id="{9A1A3767-56C8-42B9-B014-77B2A3930EF8}"/>
              </a:ext>
            </a:extLst>
          </p:cNvPr>
          <p:cNvSpPr/>
          <p:nvPr/>
        </p:nvSpPr>
        <p:spPr>
          <a:xfrm rot="5400000">
            <a:off x="6276879" y="6186676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C24B99CE-14F7-42B0-8C4E-F86F3218D6CD}"/>
              </a:ext>
            </a:extLst>
          </p:cNvPr>
          <p:cNvSpPr/>
          <p:nvPr/>
        </p:nvSpPr>
        <p:spPr>
          <a:xfrm>
            <a:off x="5821076" y="4036788"/>
            <a:ext cx="1676401" cy="635972"/>
          </a:xfrm>
          <a:prstGeom prst="wedgeRectCallout">
            <a:avLst>
              <a:gd name="adj1" fmla="val 50042"/>
              <a:gd name="adj2" fmla="val -119622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Art classroom</a:t>
            </a:r>
          </a:p>
        </p:txBody>
      </p:sp>
    </p:spTree>
    <p:extLst>
      <p:ext uri="{BB962C8B-B14F-4D97-AF65-F5344CB8AC3E}">
        <p14:creationId xmlns:p14="http://schemas.microsoft.com/office/powerpoint/2010/main" val="137645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Walkway Upper</a:t>
            </a:r>
          </a:p>
        </p:txBody>
      </p:sp>
      <p:pic>
        <p:nvPicPr>
          <p:cNvPr id="3" name="Picture 2" descr="A picture containing building, outdoor, fence, sitting&#10;&#10;Description automatically generated">
            <a:extLst>
              <a:ext uri="{FF2B5EF4-FFF2-40B4-BE49-F238E27FC236}">
                <a16:creationId xmlns:a16="http://schemas.microsoft.com/office/drawing/2014/main" id="{D773A29E-614A-4240-B329-CC1F041C7C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9D932CE5-1086-49C9-9DBA-0B0D6FB90D98}"/>
              </a:ext>
            </a:extLst>
          </p:cNvPr>
          <p:cNvSpPr/>
          <p:nvPr/>
        </p:nvSpPr>
        <p:spPr>
          <a:xfrm rot="12420293">
            <a:off x="-131854" y="3687643"/>
            <a:ext cx="1265064" cy="524048"/>
          </a:xfrm>
          <a:prstGeom prst="rightArrow">
            <a:avLst>
              <a:gd name="adj1" fmla="val 50000"/>
              <a:gd name="adj2" fmla="val 105067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hlinkClick r:id="rId4" action="ppaction://hlinksldjump"/>
            <a:extLst>
              <a:ext uri="{FF2B5EF4-FFF2-40B4-BE49-F238E27FC236}">
                <a16:creationId xmlns:a16="http://schemas.microsoft.com/office/drawing/2014/main" id="{75877284-70D9-45A4-AC56-5B1678BE3024}"/>
              </a:ext>
            </a:extLst>
          </p:cNvPr>
          <p:cNvSpPr/>
          <p:nvPr/>
        </p:nvSpPr>
        <p:spPr>
          <a:xfrm rot="2511859">
            <a:off x="5102878" y="6111330"/>
            <a:ext cx="1265064" cy="524048"/>
          </a:xfrm>
          <a:prstGeom prst="rightArrow">
            <a:avLst>
              <a:gd name="adj1" fmla="val 50000"/>
              <a:gd name="adj2" fmla="val 105067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91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Walkway Upper CDT</a:t>
            </a:r>
          </a:p>
        </p:txBody>
      </p:sp>
      <p:pic>
        <p:nvPicPr>
          <p:cNvPr id="4" name="Picture 3" descr="The inside of a building&#10;&#10;Description automatically generated">
            <a:extLst>
              <a:ext uri="{FF2B5EF4-FFF2-40B4-BE49-F238E27FC236}">
                <a16:creationId xmlns:a16="http://schemas.microsoft.com/office/drawing/2014/main" id="{83573DCD-E151-4CB5-8FEC-2406156083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8724"/>
            <a:ext cx="9144000" cy="6916723"/>
          </a:xfrm>
          <a:prstGeom prst="rect">
            <a:avLst/>
          </a:prstGeom>
        </p:spPr>
      </p:pic>
      <p:sp>
        <p:nvSpPr>
          <p:cNvPr id="10" name="Arrow: Right 9">
            <a:hlinkClick r:id="rId3" action="ppaction://hlinksldjump"/>
            <a:extLst>
              <a:ext uri="{FF2B5EF4-FFF2-40B4-BE49-F238E27FC236}">
                <a16:creationId xmlns:a16="http://schemas.microsoft.com/office/drawing/2014/main" id="{036F0BD6-280F-4335-9971-93C8FD73EABF}"/>
              </a:ext>
            </a:extLst>
          </p:cNvPr>
          <p:cNvSpPr/>
          <p:nvPr/>
        </p:nvSpPr>
        <p:spPr>
          <a:xfrm rot="12420293">
            <a:off x="1009049" y="3491652"/>
            <a:ext cx="1265064" cy="524048"/>
          </a:xfrm>
          <a:prstGeom prst="rightArrow">
            <a:avLst>
              <a:gd name="adj1" fmla="val 50000"/>
              <a:gd name="adj2" fmla="val 105067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hlinkClick r:id="rId4" action="ppaction://hlinksldjump"/>
            <a:extLst>
              <a:ext uri="{FF2B5EF4-FFF2-40B4-BE49-F238E27FC236}">
                <a16:creationId xmlns:a16="http://schemas.microsoft.com/office/drawing/2014/main" id="{66651D91-946B-4DCE-AC60-3DAF5B3EF228}"/>
              </a:ext>
            </a:extLst>
          </p:cNvPr>
          <p:cNvSpPr/>
          <p:nvPr/>
        </p:nvSpPr>
        <p:spPr>
          <a:xfrm rot="19258879">
            <a:off x="7855064" y="3903812"/>
            <a:ext cx="1265064" cy="524048"/>
          </a:xfrm>
          <a:prstGeom prst="rightArrow">
            <a:avLst>
              <a:gd name="adj1" fmla="val 50000"/>
              <a:gd name="adj2" fmla="val 105067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hlinkClick r:id="rId5" action="ppaction://hlinksldjump"/>
            <a:extLst>
              <a:ext uri="{FF2B5EF4-FFF2-40B4-BE49-F238E27FC236}">
                <a16:creationId xmlns:a16="http://schemas.microsoft.com/office/drawing/2014/main" id="{90B2F280-92CC-4AE5-A8A3-489F472F5858}"/>
              </a:ext>
            </a:extLst>
          </p:cNvPr>
          <p:cNvSpPr/>
          <p:nvPr/>
        </p:nvSpPr>
        <p:spPr>
          <a:xfrm rot="7652167">
            <a:off x="4213644" y="6112061"/>
            <a:ext cx="1265064" cy="524048"/>
          </a:xfrm>
          <a:prstGeom prst="rightArrow">
            <a:avLst>
              <a:gd name="adj1" fmla="val 50000"/>
              <a:gd name="adj2" fmla="val 105067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17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CDT 1</a:t>
            </a:r>
          </a:p>
        </p:txBody>
      </p:sp>
      <p:pic>
        <p:nvPicPr>
          <p:cNvPr id="3" name="Picture 2" descr="A store inside of a building&#10;&#10;Description automatically generated">
            <a:extLst>
              <a:ext uri="{FF2B5EF4-FFF2-40B4-BE49-F238E27FC236}">
                <a16:creationId xmlns:a16="http://schemas.microsoft.com/office/drawing/2014/main" id="{D1F41F13-F9C3-48C8-A037-30E2F2447F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23295D6C-BF57-498D-9113-857AD665C892}"/>
              </a:ext>
            </a:extLst>
          </p:cNvPr>
          <p:cNvSpPr/>
          <p:nvPr/>
        </p:nvSpPr>
        <p:spPr>
          <a:xfrm rot="12420293">
            <a:off x="933548" y="3491654"/>
            <a:ext cx="1265064" cy="524048"/>
          </a:xfrm>
          <a:prstGeom prst="rightArrow">
            <a:avLst>
              <a:gd name="adj1" fmla="val 50000"/>
              <a:gd name="adj2" fmla="val 105067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hlinkClick r:id="rId4" action="ppaction://hlinksldjump"/>
            <a:extLst>
              <a:ext uri="{FF2B5EF4-FFF2-40B4-BE49-F238E27FC236}">
                <a16:creationId xmlns:a16="http://schemas.microsoft.com/office/drawing/2014/main" id="{0987760E-E3F4-4E38-BD6F-D9ACF0EAD53A}"/>
              </a:ext>
            </a:extLst>
          </p:cNvPr>
          <p:cNvSpPr/>
          <p:nvPr/>
        </p:nvSpPr>
        <p:spPr>
          <a:xfrm rot="5400000">
            <a:off x="2569401" y="6102073"/>
            <a:ext cx="1265064" cy="524048"/>
          </a:xfrm>
          <a:prstGeom prst="rightArrow">
            <a:avLst>
              <a:gd name="adj1" fmla="val 50000"/>
              <a:gd name="adj2" fmla="val 105067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E63B8398-FEDE-4C48-B38D-19F9D088F062}"/>
              </a:ext>
            </a:extLst>
          </p:cNvPr>
          <p:cNvSpPr/>
          <p:nvPr/>
        </p:nvSpPr>
        <p:spPr>
          <a:xfrm>
            <a:off x="6961979" y="4624017"/>
            <a:ext cx="1779874" cy="585546"/>
          </a:xfrm>
          <a:prstGeom prst="wedgeRectCallout">
            <a:avLst>
              <a:gd name="adj1" fmla="val 50042"/>
              <a:gd name="adj2" fmla="val -119622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CDT classroom</a:t>
            </a: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136931C7-ADF4-4174-ABA7-C7B584C7BB6C}"/>
              </a:ext>
            </a:extLst>
          </p:cNvPr>
          <p:cNvSpPr/>
          <p:nvPr/>
        </p:nvSpPr>
        <p:spPr>
          <a:xfrm>
            <a:off x="4136287" y="3753678"/>
            <a:ext cx="1779874" cy="585546"/>
          </a:xfrm>
          <a:prstGeom prst="wedgeRectCallout">
            <a:avLst>
              <a:gd name="adj1" fmla="val 50042"/>
              <a:gd name="adj2" fmla="val -119622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CDT staffroom</a:t>
            </a:r>
          </a:p>
        </p:txBody>
      </p:sp>
    </p:spTree>
    <p:extLst>
      <p:ext uri="{BB962C8B-B14F-4D97-AF65-F5344CB8AC3E}">
        <p14:creationId xmlns:p14="http://schemas.microsoft.com/office/powerpoint/2010/main" val="10162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Workshop 1</a:t>
            </a:r>
          </a:p>
        </p:txBody>
      </p:sp>
      <p:pic>
        <p:nvPicPr>
          <p:cNvPr id="3" name="Picture 2" descr="A kitchen filled with lots of furniture&#10;&#10;Description automatically generated">
            <a:extLst>
              <a:ext uri="{FF2B5EF4-FFF2-40B4-BE49-F238E27FC236}">
                <a16:creationId xmlns:a16="http://schemas.microsoft.com/office/drawing/2014/main" id="{0D5EBCCB-AF31-48AD-B573-34EE571892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F8CC513F-FD02-41B7-8676-EFFD35B699FC}"/>
              </a:ext>
            </a:extLst>
          </p:cNvPr>
          <p:cNvSpPr/>
          <p:nvPr/>
        </p:nvSpPr>
        <p:spPr>
          <a:xfrm rot="16200000">
            <a:off x="2476314" y="3282479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hlinkClick r:id="rId4" action="ppaction://hlinksldjump"/>
            <a:extLst>
              <a:ext uri="{FF2B5EF4-FFF2-40B4-BE49-F238E27FC236}">
                <a16:creationId xmlns:a16="http://schemas.microsoft.com/office/drawing/2014/main" id="{7DCD5EE4-F6D5-4567-BFD1-25D9D984B599}"/>
              </a:ext>
            </a:extLst>
          </p:cNvPr>
          <p:cNvSpPr/>
          <p:nvPr/>
        </p:nvSpPr>
        <p:spPr>
          <a:xfrm rot="12420293">
            <a:off x="1034215" y="3282479"/>
            <a:ext cx="1265064" cy="524048"/>
          </a:xfrm>
          <a:prstGeom prst="rightArrow">
            <a:avLst>
              <a:gd name="adj1" fmla="val 50000"/>
              <a:gd name="adj2" fmla="val 105067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hlinkClick r:id="rId5" action="ppaction://hlinksldjump"/>
            <a:extLst>
              <a:ext uri="{FF2B5EF4-FFF2-40B4-BE49-F238E27FC236}">
                <a16:creationId xmlns:a16="http://schemas.microsoft.com/office/drawing/2014/main" id="{E5DA3E84-C484-4F00-9584-1459A7600D6D}"/>
              </a:ext>
            </a:extLst>
          </p:cNvPr>
          <p:cNvSpPr/>
          <p:nvPr/>
        </p:nvSpPr>
        <p:spPr>
          <a:xfrm rot="5400000">
            <a:off x="2569401" y="6102073"/>
            <a:ext cx="1265064" cy="524048"/>
          </a:xfrm>
          <a:prstGeom prst="rightArrow">
            <a:avLst>
              <a:gd name="adj1" fmla="val 50000"/>
              <a:gd name="adj2" fmla="val 105067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84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Workshop 2</a:t>
            </a:r>
          </a:p>
        </p:txBody>
      </p:sp>
      <p:pic>
        <p:nvPicPr>
          <p:cNvPr id="4" name="Picture 3" descr="A kitchen with an island in the middle of a room&#10;&#10;Description automatically generated">
            <a:extLst>
              <a:ext uri="{FF2B5EF4-FFF2-40B4-BE49-F238E27FC236}">
                <a16:creationId xmlns:a16="http://schemas.microsoft.com/office/drawing/2014/main" id="{3035771C-81D5-469B-88EE-A0C3497FCB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10" name="Arrow: Right 9">
            <a:hlinkClick r:id="rId3" action="ppaction://hlinksldjump"/>
            <a:extLst>
              <a:ext uri="{FF2B5EF4-FFF2-40B4-BE49-F238E27FC236}">
                <a16:creationId xmlns:a16="http://schemas.microsoft.com/office/drawing/2014/main" id="{F2B64579-8C37-4406-8B45-9D2C86F17F40}"/>
              </a:ext>
            </a:extLst>
          </p:cNvPr>
          <p:cNvSpPr/>
          <p:nvPr/>
        </p:nvSpPr>
        <p:spPr>
          <a:xfrm rot="5400000">
            <a:off x="4448534" y="6076906"/>
            <a:ext cx="1265064" cy="524048"/>
          </a:xfrm>
          <a:prstGeom prst="rightArrow">
            <a:avLst>
              <a:gd name="adj1" fmla="val 50000"/>
              <a:gd name="adj2" fmla="val 105067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88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Workshop 3</a:t>
            </a:r>
          </a:p>
        </p:txBody>
      </p:sp>
      <p:pic>
        <p:nvPicPr>
          <p:cNvPr id="3" name="Picture 2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16F11435-A688-4028-BA61-BAAB44A0FD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Arrow: Right 9">
            <a:hlinkClick r:id="rId3" action="ppaction://hlinksldjump"/>
            <a:extLst>
              <a:ext uri="{FF2B5EF4-FFF2-40B4-BE49-F238E27FC236}">
                <a16:creationId xmlns:a16="http://schemas.microsoft.com/office/drawing/2014/main" id="{F2B64579-8C37-4406-8B45-9D2C86F17F40}"/>
              </a:ext>
            </a:extLst>
          </p:cNvPr>
          <p:cNvSpPr/>
          <p:nvPr/>
        </p:nvSpPr>
        <p:spPr>
          <a:xfrm rot="5400000">
            <a:off x="673489" y="6026572"/>
            <a:ext cx="1265064" cy="524048"/>
          </a:xfrm>
          <a:prstGeom prst="rightArrow">
            <a:avLst>
              <a:gd name="adj1" fmla="val 50000"/>
              <a:gd name="adj2" fmla="val 105067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40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HE Entrance</a:t>
            </a:r>
          </a:p>
        </p:txBody>
      </p:sp>
      <p:pic>
        <p:nvPicPr>
          <p:cNvPr id="3" name="Picture 2" descr="A large room&#10;&#10;Description automatically generated">
            <a:extLst>
              <a:ext uri="{FF2B5EF4-FFF2-40B4-BE49-F238E27FC236}">
                <a16:creationId xmlns:a16="http://schemas.microsoft.com/office/drawing/2014/main" id="{DEFD0EE3-5C5D-4793-B252-FAEAFA8BFA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Arrow: Right 6">
            <a:hlinkClick r:id="rId3" action="ppaction://hlinksldjump"/>
            <a:extLst>
              <a:ext uri="{FF2B5EF4-FFF2-40B4-BE49-F238E27FC236}">
                <a16:creationId xmlns:a16="http://schemas.microsoft.com/office/drawing/2014/main" id="{1C35D64B-0E11-463B-AA22-DE6B8E75B359}"/>
              </a:ext>
            </a:extLst>
          </p:cNvPr>
          <p:cNvSpPr/>
          <p:nvPr/>
        </p:nvSpPr>
        <p:spPr>
          <a:xfrm rot="5400000">
            <a:off x="4121364" y="6076906"/>
            <a:ext cx="1265064" cy="524048"/>
          </a:xfrm>
          <a:prstGeom prst="rightArrow">
            <a:avLst>
              <a:gd name="adj1" fmla="val 50000"/>
              <a:gd name="adj2" fmla="val 105067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Right 8">
            <a:hlinkClick r:id="rId4" action="ppaction://hlinksldjump"/>
            <a:extLst>
              <a:ext uri="{FF2B5EF4-FFF2-40B4-BE49-F238E27FC236}">
                <a16:creationId xmlns:a16="http://schemas.microsoft.com/office/drawing/2014/main" id="{4B1EE59A-7610-4A2D-AC00-8953E26D03EF}"/>
              </a:ext>
            </a:extLst>
          </p:cNvPr>
          <p:cNvSpPr/>
          <p:nvPr/>
        </p:nvSpPr>
        <p:spPr>
          <a:xfrm rot="16200000">
            <a:off x="4327619" y="4297549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28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Evelyn’s Office</a:t>
            </a:r>
          </a:p>
        </p:txBody>
      </p:sp>
      <p:pic>
        <p:nvPicPr>
          <p:cNvPr id="4" name="Picture 3" descr="A room filled with furniture and a sink&#10;&#10;Description automatically generated">
            <a:extLst>
              <a:ext uri="{FF2B5EF4-FFF2-40B4-BE49-F238E27FC236}">
                <a16:creationId xmlns:a16="http://schemas.microsoft.com/office/drawing/2014/main" id="{06360717-4EA7-445A-94A0-A56DD373F8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793ADFE-1FAA-4FDC-B42F-7265322FF0CC}"/>
              </a:ext>
            </a:extLst>
          </p:cNvPr>
          <p:cNvSpPr/>
          <p:nvPr/>
        </p:nvSpPr>
        <p:spPr>
          <a:xfrm>
            <a:off x="3070371" y="365126"/>
            <a:ext cx="3003258" cy="1006679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Mrs Russell’s Office</a:t>
            </a:r>
          </a:p>
        </p:txBody>
      </p:sp>
      <p:sp>
        <p:nvSpPr>
          <p:cNvPr id="14" name="Arrow: Right 13">
            <a:hlinkClick r:id="rId3" action="ppaction://hlinksldjump"/>
            <a:extLst>
              <a:ext uri="{FF2B5EF4-FFF2-40B4-BE49-F238E27FC236}">
                <a16:creationId xmlns:a16="http://schemas.microsoft.com/office/drawing/2014/main" id="{752D7E4C-868F-4486-ADE2-91236ECBE7A9}"/>
              </a:ext>
            </a:extLst>
          </p:cNvPr>
          <p:cNvSpPr/>
          <p:nvPr/>
        </p:nvSpPr>
        <p:spPr>
          <a:xfrm rot="11679825">
            <a:off x="223173" y="4544300"/>
            <a:ext cx="908473" cy="615275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81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HE Corner</a:t>
            </a:r>
          </a:p>
        </p:txBody>
      </p:sp>
      <p:pic>
        <p:nvPicPr>
          <p:cNvPr id="3" name="Picture 2" descr="A large empty room&#10;&#10;Description automatically generated">
            <a:extLst>
              <a:ext uri="{FF2B5EF4-FFF2-40B4-BE49-F238E27FC236}">
                <a16:creationId xmlns:a16="http://schemas.microsoft.com/office/drawing/2014/main" id="{937894A3-9DB0-4657-BC93-CF40215E54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Arrow: Right 6">
            <a:hlinkClick r:id="rId3" action="ppaction://hlinksldjump"/>
            <a:extLst>
              <a:ext uri="{FF2B5EF4-FFF2-40B4-BE49-F238E27FC236}">
                <a16:creationId xmlns:a16="http://schemas.microsoft.com/office/drawing/2014/main" id="{F4711E9D-8718-405C-BBCE-CBCDA50EE4C2}"/>
              </a:ext>
            </a:extLst>
          </p:cNvPr>
          <p:cNvSpPr/>
          <p:nvPr/>
        </p:nvSpPr>
        <p:spPr>
          <a:xfrm rot="16200000">
            <a:off x="4344398" y="3878099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Right 8">
            <a:hlinkClick r:id="rId4" action="ppaction://hlinksldjump"/>
            <a:extLst>
              <a:ext uri="{FF2B5EF4-FFF2-40B4-BE49-F238E27FC236}">
                <a16:creationId xmlns:a16="http://schemas.microsoft.com/office/drawing/2014/main" id="{FEFD10B2-5F51-4691-BB6E-27360946EB3F}"/>
              </a:ext>
            </a:extLst>
          </p:cNvPr>
          <p:cNvSpPr/>
          <p:nvPr/>
        </p:nvSpPr>
        <p:spPr>
          <a:xfrm rot="5400000">
            <a:off x="4121364" y="6076906"/>
            <a:ext cx="1265064" cy="524048"/>
          </a:xfrm>
          <a:prstGeom prst="rightArrow">
            <a:avLst>
              <a:gd name="adj1" fmla="val 50000"/>
              <a:gd name="adj2" fmla="val 105067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hlinkClick r:id="rId5" action="ppaction://hlinksldjump"/>
            <a:extLst>
              <a:ext uri="{FF2B5EF4-FFF2-40B4-BE49-F238E27FC236}">
                <a16:creationId xmlns:a16="http://schemas.microsoft.com/office/drawing/2014/main" id="{C350C7DD-3040-4F16-B832-EBB39BEB38D4}"/>
              </a:ext>
            </a:extLst>
          </p:cNvPr>
          <p:cNvSpPr/>
          <p:nvPr/>
        </p:nvSpPr>
        <p:spPr>
          <a:xfrm rot="10800000">
            <a:off x="502491" y="3878099"/>
            <a:ext cx="1265064" cy="524048"/>
          </a:xfrm>
          <a:prstGeom prst="rightArrow">
            <a:avLst>
              <a:gd name="adj1" fmla="val 50000"/>
              <a:gd name="adj2" fmla="val 105067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889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hlinkClick r:id="rId6" action="ppaction://hlinksldjump"/>
            <a:extLst>
              <a:ext uri="{FF2B5EF4-FFF2-40B4-BE49-F238E27FC236}">
                <a16:creationId xmlns:a16="http://schemas.microsoft.com/office/drawing/2014/main" id="{445DD320-E13B-4BC8-BA3E-7ED995275D42}"/>
              </a:ext>
            </a:extLst>
          </p:cNvPr>
          <p:cNvSpPr/>
          <p:nvPr/>
        </p:nvSpPr>
        <p:spPr>
          <a:xfrm>
            <a:off x="6367767" y="2259644"/>
            <a:ext cx="1501629" cy="885244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See inside!</a:t>
            </a:r>
          </a:p>
        </p:txBody>
      </p:sp>
    </p:spTree>
    <p:extLst>
      <p:ext uri="{BB962C8B-B14F-4D97-AF65-F5344CB8AC3E}">
        <p14:creationId xmlns:p14="http://schemas.microsoft.com/office/powerpoint/2010/main" val="345271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LW Room</a:t>
            </a:r>
          </a:p>
        </p:txBody>
      </p:sp>
      <p:pic>
        <p:nvPicPr>
          <p:cNvPr id="3" name="Picture 2" descr="A kitchen with an island in the middle of a room&#10;&#10;Description automatically generated">
            <a:extLst>
              <a:ext uri="{FF2B5EF4-FFF2-40B4-BE49-F238E27FC236}">
                <a16:creationId xmlns:a16="http://schemas.microsoft.com/office/drawing/2014/main" id="{21C27780-DD10-43C9-95D7-6117B8CC6D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30AB84AD-DAA7-456D-A4CB-BE6F108C9BA1}"/>
              </a:ext>
            </a:extLst>
          </p:cNvPr>
          <p:cNvSpPr/>
          <p:nvPr/>
        </p:nvSpPr>
        <p:spPr>
          <a:xfrm rot="7652167">
            <a:off x="413431" y="5934755"/>
            <a:ext cx="1265064" cy="524048"/>
          </a:xfrm>
          <a:prstGeom prst="rightArrow">
            <a:avLst>
              <a:gd name="adj1" fmla="val 50000"/>
              <a:gd name="adj2" fmla="val 105067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0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HE End</a:t>
            </a:r>
          </a:p>
        </p:txBody>
      </p:sp>
      <p:pic>
        <p:nvPicPr>
          <p:cNvPr id="4" name="Picture 3" descr="A large empty room&#10;&#10;Description automatically generated">
            <a:extLst>
              <a:ext uri="{FF2B5EF4-FFF2-40B4-BE49-F238E27FC236}">
                <a16:creationId xmlns:a16="http://schemas.microsoft.com/office/drawing/2014/main" id="{3362B067-3211-4B1F-96DC-03757825D8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Arrow: Right 6">
            <a:hlinkClick r:id="rId3" action="ppaction://hlinksldjump"/>
            <a:extLst>
              <a:ext uri="{FF2B5EF4-FFF2-40B4-BE49-F238E27FC236}">
                <a16:creationId xmlns:a16="http://schemas.microsoft.com/office/drawing/2014/main" id="{D15B6D6E-DE71-4958-AA0A-62C9D6A482B0}"/>
              </a:ext>
            </a:extLst>
          </p:cNvPr>
          <p:cNvSpPr/>
          <p:nvPr/>
        </p:nvSpPr>
        <p:spPr>
          <a:xfrm rot="4625362">
            <a:off x="2347525" y="6060128"/>
            <a:ext cx="1265064" cy="524048"/>
          </a:xfrm>
          <a:prstGeom prst="rightArrow">
            <a:avLst>
              <a:gd name="adj1" fmla="val 50000"/>
              <a:gd name="adj2" fmla="val 105067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06708900-D30A-41E5-B6C8-B8DC819619FC}"/>
              </a:ext>
            </a:extLst>
          </p:cNvPr>
          <p:cNvSpPr/>
          <p:nvPr/>
        </p:nvSpPr>
        <p:spPr>
          <a:xfrm>
            <a:off x="5770742" y="4322012"/>
            <a:ext cx="2089742" cy="795271"/>
          </a:xfrm>
          <a:prstGeom prst="wedgeRectCallout">
            <a:avLst>
              <a:gd name="adj1" fmla="val 50042"/>
              <a:gd name="adj2" fmla="val -119622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Home Economics classroom</a:t>
            </a:r>
          </a:p>
        </p:txBody>
      </p:sp>
      <p:sp>
        <p:nvSpPr>
          <p:cNvPr id="11" name="Arrow: Right 10">
            <a:hlinkClick r:id="rId4" action="ppaction://hlinksldjump"/>
            <a:extLst>
              <a:ext uri="{FF2B5EF4-FFF2-40B4-BE49-F238E27FC236}">
                <a16:creationId xmlns:a16="http://schemas.microsoft.com/office/drawing/2014/main" id="{FEBA27A6-19F5-4FFB-AFF5-D6373E5B309B}"/>
              </a:ext>
            </a:extLst>
          </p:cNvPr>
          <p:cNvSpPr/>
          <p:nvPr/>
        </p:nvSpPr>
        <p:spPr>
          <a:xfrm rot="20436744">
            <a:off x="2923876" y="3232406"/>
            <a:ext cx="1265064" cy="524048"/>
          </a:xfrm>
          <a:prstGeom prst="rightArrow">
            <a:avLst>
              <a:gd name="adj1" fmla="val 50000"/>
              <a:gd name="adj2" fmla="val 105067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762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10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 err="1"/>
              <a:t>iAspire</a:t>
            </a:r>
            <a:endParaRPr lang="en-GB" sz="1050" dirty="0"/>
          </a:p>
        </p:txBody>
      </p:sp>
      <p:pic>
        <p:nvPicPr>
          <p:cNvPr id="4" name="Picture 3" descr="A room filled with furniture and a flat screen tv&#10;&#10;Description automatically generated">
            <a:extLst>
              <a:ext uri="{FF2B5EF4-FFF2-40B4-BE49-F238E27FC236}">
                <a16:creationId xmlns:a16="http://schemas.microsoft.com/office/drawing/2014/main" id="{2E2F5C12-B27A-4488-879C-FB2649ED5D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Arrow: Right 6">
            <a:hlinkClick r:id="rId3" action="ppaction://hlinksldjump"/>
            <a:extLst>
              <a:ext uri="{FF2B5EF4-FFF2-40B4-BE49-F238E27FC236}">
                <a16:creationId xmlns:a16="http://schemas.microsoft.com/office/drawing/2014/main" id="{996939DB-BF50-493E-B3AB-66217DD05AED}"/>
              </a:ext>
            </a:extLst>
          </p:cNvPr>
          <p:cNvSpPr/>
          <p:nvPr/>
        </p:nvSpPr>
        <p:spPr>
          <a:xfrm rot="12347678">
            <a:off x="-188439" y="4012320"/>
            <a:ext cx="1265064" cy="524048"/>
          </a:xfrm>
          <a:prstGeom prst="rightArrow">
            <a:avLst>
              <a:gd name="adj1" fmla="val 50000"/>
              <a:gd name="adj2" fmla="val 105067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762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6FE387-D48B-4E38-B482-1C842471490F}"/>
              </a:ext>
            </a:extLst>
          </p:cNvPr>
          <p:cNvSpPr/>
          <p:nvPr/>
        </p:nvSpPr>
        <p:spPr>
          <a:xfrm>
            <a:off x="2772132" y="136729"/>
            <a:ext cx="3003258" cy="1006679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Bahnschrift" panose="020B0502040204020203" pitchFamily="34" charset="0"/>
              </a:rPr>
              <a:t>i</a:t>
            </a:r>
            <a:r>
              <a:rPr lang="en-GB" dirty="0">
                <a:latin typeface="Bahnschrift" panose="020B0502040204020203" pitchFamily="34" charset="0"/>
              </a:rPr>
              <a:t>-Aspire room</a:t>
            </a:r>
          </a:p>
        </p:txBody>
      </p:sp>
    </p:spTree>
    <p:extLst>
      <p:ext uri="{BB962C8B-B14F-4D97-AF65-F5344CB8AC3E}">
        <p14:creationId xmlns:p14="http://schemas.microsoft.com/office/powerpoint/2010/main" val="270136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Stairs 1 Up</a:t>
            </a:r>
          </a:p>
        </p:txBody>
      </p:sp>
      <p:pic>
        <p:nvPicPr>
          <p:cNvPr id="6" name="Picture 5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45CE870A-79A8-463B-A800-3BC6FAE9B4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Arrow: Right 10">
            <a:hlinkClick r:id="rId3" action="ppaction://hlinksldjump"/>
            <a:extLst>
              <a:ext uri="{FF2B5EF4-FFF2-40B4-BE49-F238E27FC236}">
                <a16:creationId xmlns:a16="http://schemas.microsoft.com/office/drawing/2014/main" id="{A5538333-D273-4F98-84A9-983C54F3B130}"/>
              </a:ext>
            </a:extLst>
          </p:cNvPr>
          <p:cNvSpPr/>
          <p:nvPr/>
        </p:nvSpPr>
        <p:spPr>
          <a:xfrm rot="7790706">
            <a:off x="6577966" y="6065608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Arrow: Right 11">
            <a:hlinkClick r:id="rId4" action="ppaction://hlinksldjump"/>
            <a:extLst>
              <a:ext uri="{FF2B5EF4-FFF2-40B4-BE49-F238E27FC236}">
                <a16:creationId xmlns:a16="http://schemas.microsoft.com/office/drawing/2014/main" id="{6A9B6460-871E-480F-BCC8-B98284BB3380}"/>
              </a:ext>
            </a:extLst>
          </p:cNvPr>
          <p:cNvSpPr/>
          <p:nvPr/>
        </p:nvSpPr>
        <p:spPr>
          <a:xfrm rot="13758439">
            <a:off x="1369801" y="361034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779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Stairs 1 Down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E795D3-4E30-4E76-B4E6-4BA0AA4A87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Arrow: Right 3">
            <a:hlinkClick r:id="rId3" action="ppaction://hlinksldjump"/>
            <a:extLst>
              <a:ext uri="{FF2B5EF4-FFF2-40B4-BE49-F238E27FC236}">
                <a16:creationId xmlns:a16="http://schemas.microsoft.com/office/drawing/2014/main" id="{D7DDDBCF-E62D-403B-80B6-25E802D9E64B}"/>
              </a:ext>
            </a:extLst>
          </p:cNvPr>
          <p:cNvSpPr/>
          <p:nvPr/>
        </p:nvSpPr>
        <p:spPr>
          <a:xfrm rot="3221300">
            <a:off x="3642789" y="5870320"/>
            <a:ext cx="1581841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Arrow: Right 4">
            <a:hlinkClick r:id="rId4" action="ppaction://hlinksldjump"/>
            <a:extLst>
              <a:ext uri="{FF2B5EF4-FFF2-40B4-BE49-F238E27FC236}">
                <a16:creationId xmlns:a16="http://schemas.microsoft.com/office/drawing/2014/main" id="{D6AF0F4B-3C12-4C2F-97AC-23D31AB4E97A}"/>
              </a:ext>
            </a:extLst>
          </p:cNvPr>
          <p:cNvSpPr/>
          <p:nvPr/>
        </p:nvSpPr>
        <p:spPr>
          <a:xfrm rot="20613708">
            <a:off x="1346152" y="2946835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37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Stairs 2 Up</a:t>
            </a:r>
          </a:p>
        </p:txBody>
      </p:sp>
      <p:pic>
        <p:nvPicPr>
          <p:cNvPr id="3" name="Picture 2" descr="A view of the inside of a building&#10;&#10;Description automatically generated">
            <a:extLst>
              <a:ext uri="{FF2B5EF4-FFF2-40B4-BE49-F238E27FC236}">
                <a16:creationId xmlns:a16="http://schemas.microsoft.com/office/drawing/2014/main" id="{005A30B9-27D3-4D3F-8636-70EF270A5F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6D2CC56E-69D1-44F2-A405-005E5FE1D2C2}"/>
              </a:ext>
            </a:extLst>
          </p:cNvPr>
          <p:cNvSpPr/>
          <p:nvPr/>
        </p:nvSpPr>
        <p:spPr>
          <a:xfrm rot="19242975">
            <a:off x="3894888" y="1567053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Arrow: Right 5">
            <a:hlinkClick r:id="rId4" action="ppaction://hlinksldjump"/>
            <a:extLst>
              <a:ext uri="{FF2B5EF4-FFF2-40B4-BE49-F238E27FC236}">
                <a16:creationId xmlns:a16="http://schemas.microsoft.com/office/drawing/2014/main" id="{6E0B6462-3042-4EBE-ACFD-10BB43E79E3B}"/>
              </a:ext>
            </a:extLst>
          </p:cNvPr>
          <p:cNvSpPr/>
          <p:nvPr/>
        </p:nvSpPr>
        <p:spPr>
          <a:xfrm rot="4032880">
            <a:off x="261057" y="6001821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372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Stairs 2 Down</a:t>
            </a:r>
          </a:p>
        </p:txBody>
      </p:sp>
      <p:pic>
        <p:nvPicPr>
          <p:cNvPr id="3" name="Picture 2" descr="The inside of a building&#10;&#10;Description automatically generated">
            <a:extLst>
              <a:ext uri="{FF2B5EF4-FFF2-40B4-BE49-F238E27FC236}">
                <a16:creationId xmlns:a16="http://schemas.microsoft.com/office/drawing/2014/main" id="{F1735383-CABC-46F5-918A-3EF899C8A0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Arrow: Right 5">
            <a:hlinkClick r:id="rId3" action="ppaction://hlinksldjump"/>
            <a:extLst>
              <a:ext uri="{FF2B5EF4-FFF2-40B4-BE49-F238E27FC236}">
                <a16:creationId xmlns:a16="http://schemas.microsoft.com/office/drawing/2014/main" id="{BC1F699A-34D3-4A74-AC84-3B0F86BBC180}"/>
              </a:ext>
            </a:extLst>
          </p:cNvPr>
          <p:cNvSpPr/>
          <p:nvPr/>
        </p:nvSpPr>
        <p:spPr>
          <a:xfrm rot="10454048">
            <a:off x="-149568" y="330264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Arrow: Curved Down 3">
            <a:hlinkClick r:id="rId4" action="ppaction://hlinksldjump"/>
            <a:extLst>
              <a:ext uri="{FF2B5EF4-FFF2-40B4-BE49-F238E27FC236}">
                <a16:creationId xmlns:a16="http://schemas.microsoft.com/office/drawing/2014/main" id="{2EB0C746-E9F0-4446-A7F7-3210FF55FD63}"/>
              </a:ext>
            </a:extLst>
          </p:cNvPr>
          <p:cNvSpPr/>
          <p:nvPr/>
        </p:nvSpPr>
        <p:spPr>
          <a:xfrm rot="20356846" flipH="1">
            <a:off x="3537815" y="2975036"/>
            <a:ext cx="3210570" cy="1853967"/>
          </a:xfrm>
          <a:prstGeom prst="curvedDownArrow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06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LT Pool corner</a:t>
            </a:r>
          </a:p>
        </p:txBody>
      </p:sp>
      <p:pic>
        <p:nvPicPr>
          <p:cNvPr id="9" name="Picture 8" descr="A person standing in a room&#10;&#10;Description automatically generated">
            <a:extLst>
              <a:ext uri="{FF2B5EF4-FFF2-40B4-BE49-F238E27FC236}">
                <a16:creationId xmlns:a16="http://schemas.microsoft.com/office/drawing/2014/main" id="{CB309196-020C-4079-96A6-58ABF6247D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Arrow: Right 9">
            <a:hlinkClick r:id="rId3" action="ppaction://hlinksldjump"/>
            <a:extLst>
              <a:ext uri="{FF2B5EF4-FFF2-40B4-BE49-F238E27FC236}">
                <a16:creationId xmlns:a16="http://schemas.microsoft.com/office/drawing/2014/main" id="{E568F6E3-1A81-4F41-93D2-11DFE28901C0}"/>
              </a:ext>
            </a:extLst>
          </p:cNvPr>
          <p:cNvSpPr/>
          <p:nvPr/>
        </p:nvSpPr>
        <p:spPr>
          <a:xfrm rot="19242975">
            <a:off x="6193471" y="3906821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Arrow: Right 10">
            <a:hlinkClick r:id="rId4" action="ppaction://hlinksldjump"/>
            <a:extLst>
              <a:ext uri="{FF2B5EF4-FFF2-40B4-BE49-F238E27FC236}">
                <a16:creationId xmlns:a16="http://schemas.microsoft.com/office/drawing/2014/main" id="{1F775A28-E11A-4082-AC29-69A40098BB28}"/>
              </a:ext>
            </a:extLst>
          </p:cNvPr>
          <p:cNvSpPr/>
          <p:nvPr/>
        </p:nvSpPr>
        <p:spPr>
          <a:xfrm rot="11821590">
            <a:off x="-159390" y="4145088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Arrow: Right 11">
            <a:hlinkClick r:id="rId5" action="ppaction://hlinksldjump"/>
            <a:extLst>
              <a:ext uri="{FF2B5EF4-FFF2-40B4-BE49-F238E27FC236}">
                <a16:creationId xmlns:a16="http://schemas.microsoft.com/office/drawing/2014/main" id="{C4B33E2D-1334-4873-BBE1-89BD99CB5AF5}"/>
              </a:ext>
            </a:extLst>
          </p:cNvPr>
          <p:cNvSpPr/>
          <p:nvPr/>
        </p:nvSpPr>
        <p:spPr>
          <a:xfrm rot="7536909">
            <a:off x="2695335" y="5982505"/>
            <a:ext cx="1395469" cy="662463"/>
          </a:xfrm>
          <a:prstGeom prst="rightArrow">
            <a:avLst>
              <a:gd name="adj1" fmla="val 50000"/>
              <a:gd name="adj2" fmla="val 105067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76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Pool Junction</a:t>
            </a:r>
          </a:p>
        </p:txBody>
      </p:sp>
      <p:pic>
        <p:nvPicPr>
          <p:cNvPr id="3" name="Picture 2" descr="A picture containing indoor, building, ceiling, floor&#10;&#10;Description automatically generated">
            <a:extLst>
              <a:ext uri="{FF2B5EF4-FFF2-40B4-BE49-F238E27FC236}">
                <a16:creationId xmlns:a16="http://schemas.microsoft.com/office/drawing/2014/main" id="{C61BE10C-800A-4CC5-83E2-EF91AFDC0A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Arrow: Right 12">
            <a:hlinkClick r:id="rId3" action="ppaction://hlinksldjump"/>
            <a:extLst>
              <a:ext uri="{FF2B5EF4-FFF2-40B4-BE49-F238E27FC236}">
                <a16:creationId xmlns:a16="http://schemas.microsoft.com/office/drawing/2014/main" id="{7FF28AA0-BECA-4EDC-B5D1-B202BCE4FFC0}"/>
              </a:ext>
            </a:extLst>
          </p:cNvPr>
          <p:cNvSpPr/>
          <p:nvPr/>
        </p:nvSpPr>
        <p:spPr>
          <a:xfrm rot="19242975">
            <a:off x="6663255" y="4066212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Arrow: Right 13">
            <a:hlinkClick r:id="rId4" action="ppaction://hlinksldjump"/>
            <a:extLst>
              <a:ext uri="{FF2B5EF4-FFF2-40B4-BE49-F238E27FC236}">
                <a16:creationId xmlns:a16="http://schemas.microsoft.com/office/drawing/2014/main" id="{A5798DCC-C6E7-4DCE-A47F-5F414040D3D5}"/>
              </a:ext>
            </a:extLst>
          </p:cNvPr>
          <p:cNvSpPr/>
          <p:nvPr/>
        </p:nvSpPr>
        <p:spPr>
          <a:xfrm rot="14169179">
            <a:off x="-128440" y="3349303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Arrow: Right 14">
            <a:hlinkClick r:id="rId5" action="ppaction://hlinksldjump"/>
            <a:extLst>
              <a:ext uri="{FF2B5EF4-FFF2-40B4-BE49-F238E27FC236}">
                <a16:creationId xmlns:a16="http://schemas.microsoft.com/office/drawing/2014/main" id="{B47D0B38-12D1-4276-A0AC-FC85B97A90F7}"/>
              </a:ext>
            </a:extLst>
          </p:cNvPr>
          <p:cNvSpPr/>
          <p:nvPr/>
        </p:nvSpPr>
        <p:spPr>
          <a:xfrm rot="5091131">
            <a:off x="1492034" y="5867398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510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Canteen towards English</a:t>
            </a:r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46C6643C-114B-40E9-A401-A8090F5C1E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1" name="Arrow: Right 10">
            <a:hlinkClick r:id="rId3" action="ppaction://hlinksldjump"/>
            <a:extLst>
              <a:ext uri="{FF2B5EF4-FFF2-40B4-BE49-F238E27FC236}">
                <a16:creationId xmlns:a16="http://schemas.microsoft.com/office/drawing/2014/main" id="{11E8713F-EE4E-4628-9593-D0BF9B793825}"/>
              </a:ext>
            </a:extLst>
          </p:cNvPr>
          <p:cNvSpPr/>
          <p:nvPr/>
        </p:nvSpPr>
        <p:spPr>
          <a:xfrm rot="11679825">
            <a:off x="256729" y="4166794"/>
            <a:ext cx="908473" cy="615275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hlinkClick r:id="rId4" action="ppaction://hlinksldjump"/>
            <a:extLst>
              <a:ext uri="{FF2B5EF4-FFF2-40B4-BE49-F238E27FC236}">
                <a16:creationId xmlns:a16="http://schemas.microsoft.com/office/drawing/2014/main" id="{BD57D29B-372D-483B-8A13-09CF3DB5EBDA}"/>
              </a:ext>
            </a:extLst>
          </p:cNvPr>
          <p:cNvSpPr/>
          <p:nvPr/>
        </p:nvSpPr>
        <p:spPr>
          <a:xfrm>
            <a:off x="4853548" y="3691353"/>
            <a:ext cx="665187" cy="46838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76200" dir="6600000" algn="ctr" rotWithShape="0">
              <a:schemeClr val="tx1"/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Arrow: Right 12">
            <a:hlinkClick r:id="rId5" action="ppaction://hlinksldjump"/>
            <a:extLst>
              <a:ext uri="{FF2B5EF4-FFF2-40B4-BE49-F238E27FC236}">
                <a16:creationId xmlns:a16="http://schemas.microsoft.com/office/drawing/2014/main" id="{6DEEA8EF-8D96-4F03-916C-DE7D0C46D20B}"/>
              </a:ext>
            </a:extLst>
          </p:cNvPr>
          <p:cNvSpPr/>
          <p:nvPr/>
        </p:nvSpPr>
        <p:spPr>
          <a:xfrm rot="16200000">
            <a:off x="4136371" y="3525730"/>
            <a:ext cx="602807" cy="409345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hlinkClick r:id="rId6" action="ppaction://hlinksldjump"/>
            <a:extLst>
              <a:ext uri="{FF2B5EF4-FFF2-40B4-BE49-F238E27FC236}">
                <a16:creationId xmlns:a16="http://schemas.microsoft.com/office/drawing/2014/main" id="{0E76BC8E-18B4-4D30-902A-023599935AB9}"/>
              </a:ext>
            </a:extLst>
          </p:cNvPr>
          <p:cNvSpPr/>
          <p:nvPr/>
        </p:nvSpPr>
        <p:spPr>
          <a:xfrm rot="5400000">
            <a:off x="3951214" y="6170102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44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Pool</a:t>
            </a:r>
          </a:p>
        </p:txBody>
      </p:sp>
      <p:pic>
        <p:nvPicPr>
          <p:cNvPr id="4" name="Picture 3" descr="A large pool of water&#10;&#10;Description automatically generated">
            <a:extLst>
              <a:ext uri="{FF2B5EF4-FFF2-40B4-BE49-F238E27FC236}">
                <a16:creationId xmlns:a16="http://schemas.microsoft.com/office/drawing/2014/main" id="{9F927359-54EB-40E8-B465-80976A766D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F04A7B6B-C5F6-4BEA-8920-377645D573B1}"/>
              </a:ext>
            </a:extLst>
          </p:cNvPr>
          <p:cNvSpPr/>
          <p:nvPr/>
        </p:nvSpPr>
        <p:spPr>
          <a:xfrm>
            <a:off x="7560877" y="3210535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635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644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Gym Junction</a:t>
            </a:r>
          </a:p>
        </p:txBody>
      </p:sp>
      <p:pic>
        <p:nvPicPr>
          <p:cNvPr id="3" name="Picture 2" descr="A large empty room&#10;&#10;Description automatically generated">
            <a:extLst>
              <a:ext uri="{FF2B5EF4-FFF2-40B4-BE49-F238E27FC236}">
                <a16:creationId xmlns:a16="http://schemas.microsoft.com/office/drawing/2014/main" id="{EDF00B19-6B83-48A5-B820-AF699F8ED5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Arrow: Right 6">
            <a:hlinkClick r:id="rId3" action="ppaction://hlinksldjump"/>
            <a:extLst>
              <a:ext uri="{FF2B5EF4-FFF2-40B4-BE49-F238E27FC236}">
                <a16:creationId xmlns:a16="http://schemas.microsoft.com/office/drawing/2014/main" id="{00AE6E8E-64AF-4793-BBF1-EE7EE2FC5298}"/>
              </a:ext>
            </a:extLst>
          </p:cNvPr>
          <p:cNvSpPr/>
          <p:nvPr/>
        </p:nvSpPr>
        <p:spPr>
          <a:xfrm rot="10800000">
            <a:off x="920184" y="3429000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889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id="{55BADD5D-C91E-4110-B4F8-EABE7AD17359}"/>
              </a:ext>
            </a:extLst>
          </p:cNvPr>
          <p:cNvSpPr/>
          <p:nvPr/>
        </p:nvSpPr>
        <p:spPr>
          <a:xfrm>
            <a:off x="6020691" y="3968146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762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Arrow: Right 10">
            <a:hlinkClick r:id="rId5" action="ppaction://hlinksldjump"/>
            <a:extLst>
              <a:ext uri="{FF2B5EF4-FFF2-40B4-BE49-F238E27FC236}">
                <a16:creationId xmlns:a16="http://schemas.microsoft.com/office/drawing/2014/main" id="{8BD147A3-9763-47D1-9D14-6C6F181B0637}"/>
              </a:ext>
            </a:extLst>
          </p:cNvPr>
          <p:cNvSpPr/>
          <p:nvPr/>
        </p:nvSpPr>
        <p:spPr>
          <a:xfrm rot="18252784">
            <a:off x="2883207" y="3387738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Arrow: Right 11">
            <a:hlinkClick r:id="rId6" action="ppaction://hlinksldjump"/>
            <a:extLst>
              <a:ext uri="{FF2B5EF4-FFF2-40B4-BE49-F238E27FC236}">
                <a16:creationId xmlns:a16="http://schemas.microsoft.com/office/drawing/2014/main" id="{E5B8C3E5-AD44-4D6B-BB4F-6E73016E24B9}"/>
              </a:ext>
            </a:extLst>
          </p:cNvPr>
          <p:cNvSpPr/>
          <p:nvPr/>
        </p:nvSpPr>
        <p:spPr>
          <a:xfrm rot="5091131">
            <a:off x="2741992" y="5850620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774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Small Gym</a:t>
            </a:r>
          </a:p>
        </p:txBody>
      </p:sp>
      <p:pic>
        <p:nvPicPr>
          <p:cNvPr id="3" name="Picture 2" descr="A large empty room&#10;&#10;Description automatically generated">
            <a:extLst>
              <a:ext uri="{FF2B5EF4-FFF2-40B4-BE49-F238E27FC236}">
                <a16:creationId xmlns:a16="http://schemas.microsoft.com/office/drawing/2014/main" id="{C47319F7-2805-4665-AFB7-3BABA071A6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Arrow: Right 6">
            <a:hlinkClick r:id="rId3" action="ppaction://hlinksldjump"/>
            <a:extLst>
              <a:ext uri="{FF2B5EF4-FFF2-40B4-BE49-F238E27FC236}">
                <a16:creationId xmlns:a16="http://schemas.microsoft.com/office/drawing/2014/main" id="{5AABB062-0655-4DAA-9D80-BB9C1084CF0E}"/>
              </a:ext>
            </a:extLst>
          </p:cNvPr>
          <p:cNvSpPr/>
          <p:nvPr/>
        </p:nvSpPr>
        <p:spPr>
          <a:xfrm rot="7396503">
            <a:off x="-235294" y="5951289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084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 err="1"/>
              <a:t>Langs</a:t>
            </a:r>
            <a:r>
              <a:rPr lang="en-GB" sz="1050" dirty="0"/>
              <a:t> Corner</a:t>
            </a:r>
          </a:p>
        </p:txBody>
      </p:sp>
      <p:pic>
        <p:nvPicPr>
          <p:cNvPr id="4" name="Picture 3" descr="The inside of a building&#10;&#10;Description automatically generated">
            <a:extLst>
              <a:ext uri="{FF2B5EF4-FFF2-40B4-BE49-F238E27FC236}">
                <a16:creationId xmlns:a16="http://schemas.microsoft.com/office/drawing/2014/main" id="{BD53C149-7837-492E-89C6-89C2489B11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C0BC4199-85D3-491E-9EAA-A4E4C538D1E1}"/>
              </a:ext>
            </a:extLst>
          </p:cNvPr>
          <p:cNvSpPr/>
          <p:nvPr/>
        </p:nvSpPr>
        <p:spPr>
          <a:xfrm rot="20119877">
            <a:off x="5936800" y="3968147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id="{BD41D9E0-9A7D-4EFB-9B26-F03AAF963CDC}"/>
              </a:ext>
            </a:extLst>
          </p:cNvPr>
          <p:cNvSpPr/>
          <p:nvPr/>
        </p:nvSpPr>
        <p:spPr>
          <a:xfrm rot="5732515">
            <a:off x="4496097" y="5967911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74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 err="1"/>
              <a:t>Langs</a:t>
            </a:r>
            <a:r>
              <a:rPr lang="en-GB" sz="1050" dirty="0"/>
              <a:t>/Business</a:t>
            </a:r>
          </a:p>
        </p:txBody>
      </p:sp>
      <p:pic>
        <p:nvPicPr>
          <p:cNvPr id="3" name="Picture 2" descr="A large empty room&#10;&#10;Description automatically generated">
            <a:extLst>
              <a:ext uri="{FF2B5EF4-FFF2-40B4-BE49-F238E27FC236}">
                <a16:creationId xmlns:a16="http://schemas.microsoft.com/office/drawing/2014/main" id="{329970AB-FA76-4AC1-BD93-CC234A549B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11" name="Arrow: Right 10">
            <a:hlinkClick r:id="rId3" action="ppaction://hlinksldjump"/>
            <a:extLst>
              <a:ext uri="{FF2B5EF4-FFF2-40B4-BE49-F238E27FC236}">
                <a16:creationId xmlns:a16="http://schemas.microsoft.com/office/drawing/2014/main" id="{607853EC-1698-445C-A220-66A8D2087698}"/>
              </a:ext>
            </a:extLst>
          </p:cNvPr>
          <p:cNvSpPr/>
          <p:nvPr/>
        </p:nvSpPr>
        <p:spPr>
          <a:xfrm rot="10997327">
            <a:off x="442011" y="3478060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Arrow: Right 11">
            <a:hlinkClick r:id="rId4" action="ppaction://hlinksldjump"/>
            <a:extLst>
              <a:ext uri="{FF2B5EF4-FFF2-40B4-BE49-F238E27FC236}">
                <a16:creationId xmlns:a16="http://schemas.microsoft.com/office/drawing/2014/main" id="{35B57919-ACEF-40EA-90C7-3AE987347578}"/>
              </a:ext>
            </a:extLst>
          </p:cNvPr>
          <p:cNvSpPr/>
          <p:nvPr/>
        </p:nvSpPr>
        <p:spPr>
          <a:xfrm rot="5732515">
            <a:off x="5947393" y="5892409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Arrow: Right 13">
            <a:hlinkClick r:id="rId5" action="ppaction://hlinksldjump"/>
            <a:extLst>
              <a:ext uri="{FF2B5EF4-FFF2-40B4-BE49-F238E27FC236}">
                <a16:creationId xmlns:a16="http://schemas.microsoft.com/office/drawing/2014/main" id="{5BC503E8-45AE-4B16-9C8F-29882F939838}"/>
              </a:ext>
            </a:extLst>
          </p:cNvPr>
          <p:cNvSpPr/>
          <p:nvPr/>
        </p:nvSpPr>
        <p:spPr>
          <a:xfrm rot="16200000">
            <a:off x="6511235" y="3718709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87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 err="1"/>
              <a:t>Langs</a:t>
            </a:r>
            <a:r>
              <a:rPr lang="en-GB" sz="1050" dirty="0"/>
              <a:t> 1</a:t>
            </a:r>
          </a:p>
        </p:txBody>
      </p:sp>
      <p:pic>
        <p:nvPicPr>
          <p:cNvPr id="3" name="Picture 2" descr="A large empty room&#10;&#10;Description automatically generated">
            <a:extLst>
              <a:ext uri="{FF2B5EF4-FFF2-40B4-BE49-F238E27FC236}">
                <a16:creationId xmlns:a16="http://schemas.microsoft.com/office/drawing/2014/main" id="{607E5041-4217-489C-8156-22D10D54D2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11" name="Arrow: Right 10">
            <a:hlinkClick r:id="rId3" action="ppaction://hlinksldjump"/>
            <a:extLst>
              <a:ext uri="{FF2B5EF4-FFF2-40B4-BE49-F238E27FC236}">
                <a16:creationId xmlns:a16="http://schemas.microsoft.com/office/drawing/2014/main" id="{56000185-CE0E-479D-B221-F7ED3EB41289}"/>
              </a:ext>
            </a:extLst>
          </p:cNvPr>
          <p:cNvSpPr/>
          <p:nvPr/>
        </p:nvSpPr>
        <p:spPr>
          <a:xfrm rot="16200000">
            <a:off x="2392241" y="3383149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hlinkClick r:id="rId4" action="ppaction://hlinksldjump"/>
            <a:extLst>
              <a:ext uri="{FF2B5EF4-FFF2-40B4-BE49-F238E27FC236}">
                <a16:creationId xmlns:a16="http://schemas.microsoft.com/office/drawing/2014/main" id="{21E49892-7B78-4324-A25F-FFFC2CC52E7C}"/>
              </a:ext>
            </a:extLst>
          </p:cNvPr>
          <p:cNvSpPr/>
          <p:nvPr/>
        </p:nvSpPr>
        <p:spPr>
          <a:xfrm rot="4550024">
            <a:off x="2216602" y="5888829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030EE75F-5E92-441E-87AF-F8464D958B45}"/>
              </a:ext>
            </a:extLst>
          </p:cNvPr>
          <p:cNvSpPr/>
          <p:nvPr/>
        </p:nvSpPr>
        <p:spPr>
          <a:xfrm>
            <a:off x="4085439" y="4565293"/>
            <a:ext cx="1531432" cy="795271"/>
          </a:xfrm>
          <a:prstGeom prst="wedgeRectCallout">
            <a:avLst>
              <a:gd name="adj1" fmla="val 50042"/>
              <a:gd name="adj2" fmla="val -119622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Languages Staffroom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AB368B31-878A-4BF2-A527-BF244CEC22AE}"/>
              </a:ext>
            </a:extLst>
          </p:cNvPr>
          <p:cNvSpPr/>
          <p:nvPr/>
        </p:nvSpPr>
        <p:spPr>
          <a:xfrm>
            <a:off x="1117135" y="4804386"/>
            <a:ext cx="1531432" cy="795271"/>
          </a:xfrm>
          <a:prstGeom prst="wedgeRectCallout">
            <a:avLst>
              <a:gd name="adj1" fmla="val -54038"/>
              <a:gd name="adj2" fmla="val -117513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Languages Classroom</a:t>
            </a:r>
          </a:p>
        </p:txBody>
      </p:sp>
    </p:spTree>
    <p:extLst>
      <p:ext uri="{BB962C8B-B14F-4D97-AF65-F5344CB8AC3E}">
        <p14:creationId xmlns:p14="http://schemas.microsoft.com/office/powerpoint/2010/main" val="66074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 err="1"/>
              <a:t>Langs</a:t>
            </a:r>
            <a:r>
              <a:rPr lang="en-GB" sz="1050" dirty="0"/>
              <a:t> 2</a:t>
            </a:r>
          </a:p>
        </p:txBody>
      </p:sp>
      <p:pic>
        <p:nvPicPr>
          <p:cNvPr id="4" name="Picture 3" descr="A display in a store&#10;&#10;Description automatically generated">
            <a:extLst>
              <a:ext uri="{FF2B5EF4-FFF2-40B4-BE49-F238E27FC236}">
                <a16:creationId xmlns:a16="http://schemas.microsoft.com/office/drawing/2014/main" id="{A960EA7C-913B-4A3A-862E-B2D89E0C25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C2B7CB65-2D9E-47ED-AFE9-972892C97321}"/>
              </a:ext>
            </a:extLst>
          </p:cNvPr>
          <p:cNvSpPr/>
          <p:nvPr/>
        </p:nvSpPr>
        <p:spPr>
          <a:xfrm rot="4550024">
            <a:off x="4590686" y="6004320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id="{9470559D-D75B-4D64-AD42-64CF0E7D394F}"/>
              </a:ext>
            </a:extLst>
          </p:cNvPr>
          <p:cNvSpPr/>
          <p:nvPr/>
        </p:nvSpPr>
        <p:spPr>
          <a:xfrm rot="18999576">
            <a:off x="5099010" y="2826848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C91E03AA-84D9-4F98-8F60-127208899DA7}"/>
              </a:ext>
            </a:extLst>
          </p:cNvPr>
          <p:cNvSpPr/>
          <p:nvPr/>
        </p:nvSpPr>
        <p:spPr>
          <a:xfrm>
            <a:off x="1117135" y="4804386"/>
            <a:ext cx="1531432" cy="795271"/>
          </a:xfrm>
          <a:prstGeom prst="wedgeRectCallout">
            <a:avLst>
              <a:gd name="adj1" fmla="val -54038"/>
              <a:gd name="adj2" fmla="val -117513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Languages Classroom</a:t>
            </a: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77D8E84D-2DA4-4507-8C53-1EC140E53E67}"/>
              </a:ext>
            </a:extLst>
          </p:cNvPr>
          <p:cNvSpPr/>
          <p:nvPr/>
        </p:nvSpPr>
        <p:spPr>
          <a:xfrm>
            <a:off x="5962953" y="4804385"/>
            <a:ext cx="1531432" cy="795271"/>
          </a:xfrm>
          <a:prstGeom prst="wedgeRectCallout">
            <a:avLst>
              <a:gd name="adj1" fmla="val 8410"/>
              <a:gd name="adj2" fmla="val -167091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Languages Classroom</a:t>
            </a:r>
          </a:p>
        </p:txBody>
      </p:sp>
    </p:spTree>
    <p:extLst>
      <p:ext uri="{BB962C8B-B14F-4D97-AF65-F5344CB8AC3E}">
        <p14:creationId xmlns:p14="http://schemas.microsoft.com/office/powerpoint/2010/main" val="14738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 err="1"/>
              <a:t>Langs</a:t>
            </a:r>
            <a:r>
              <a:rPr lang="en-GB" sz="1050" dirty="0"/>
              <a:t>/Socs</a:t>
            </a:r>
          </a:p>
        </p:txBody>
      </p:sp>
      <p:pic>
        <p:nvPicPr>
          <p:cNvPr id="3" name="Picture 2" descr="A large empty room&#10;&#10;Description automatically generated">
            <a:extLst>
              <a:ext uri="{FF2B5EF4-FFF2-40B4-BE49-F238E27FC236}">
                <a16:creationId xmlns:a16="http://schemas.microsoft.com/office/drawing/2014/main" id="{DEDC10E6-EA44-47B9-8FA5-F56A48AA7D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86DBD74-07F2-4F77-A64C-A442A1AE3FCF}"/>
              </a:ext>
            </a:extLst>
          </p:cNvPr>
          <p:cNvSpPr/>
          <p:nvPr/>
        </p:nvSpPr>
        <p:spPr>
          <a:xfrm>
            <a:off x="2518096" y="4829553"/>
            <a:ext cx="1531432" cy="795271"/>
          </a:xfrm>
          <a:prstGeom prst="wedgeRectCallout">
            <a:avLst>
              <a:gd name="adj1" fmla="val -54038"/>
              <a:gd name="adj2" fmla="val -117513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Languages Classroom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EACA7901-C4A2-4A63-86E6-19C219BFAB2D}"/>
              </a:ext>
            </a:extLst>
          </p:cNvPr>
          <p:cNvSpPr/>
          <p:nvPr/>
        </p:nvSpPr>
        <p:spPr>
          <a:xfrm>
            <a:off x="6017703" y="4973564"/>
            <a:ext cx="1531432" cy="795271"/>
          </a:xfrm>
          <a:prstGeom prst="wedgeRectCallout">
            <a:avLst>
              <a:gd name="adj1" fmla="val -54038"/>
              <a:gd name="adj2" fmla="val -117513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Languages Classroom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08F2B981-BE50-4452-ABA1-2B8291C600DD}"/>
              </a:ext>
            </a:extLst>
          </p:cNvPr>
          <p:cNvSpPr/>
          <p:nvPr/>
        </p:nvSpPr>
        <p:spPr>
          <a:xfrm>
            <a:off x="2013800" y="1630811"/>
            <a:ext cx="1531432" cy="795271"/>
          </a:xfrm>
          <a:prstGeom prst="wedgeRectCallout">
            <a:avLst>
              <a:gd name="adj1" fmla="val 27582"/>
              <a:gd name="adj2" fmla="val 144092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RMPS Classroom</a:t>
            </a:r>
          </a:p>
        </p:txBody>
      </p:sp>
      <p:sp>
        <p:nvSpPr>
          <p:cNvPr id="16" name="Arrow: Right 15">
            <a:hlinkClick r:id="rId3" action="ppaction://hlinksldjump"/>
            <a:extLst>
              <a:ext uri="{FF2B5EF4-FFF2-40B4-BE49-F238E27FC236}">
                <a16:creationId xmlns:a16="http://schemas.microsoft.com/office/drawing/2014/main" id="{73CBBE05-1EAA-4BB7-AD73-6BBFB053B027}"/>
              </a:ext>
            </a:extLst>
          </p:cNvPr>
          <p:cNvSpPr/>
          <p:nvPr/>
        </p:nvSpPr>
        <p:spPr>
          <a:xfrm rot="16200000">
            <a:off x="4407745" y="3586042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hlinkClick r:id="rId4" action="ppaction://hlinksldjump"/>
            <a:extLst>
              <a:ext uri="{FF2B5EF4-FFF2-40B4-BE49-F238E27FC236}">
                <a16:creationId xmlns:a16="http://schemas.microsoft.com/office/drawing/2014/main" id="{139679F6-EA03-4BE0-94D6-DF6C0A39945D}"/>
              </a:ext>
            </a:extLst>
          </p:cNvPr>
          <p:cNvSpPr/>
          <p:nvPr/>
        </p:nvSpPr>
        <p:spPr>
          <a:xfrm rot="5400000">
            <a:off x="3924333" y="5928944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020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Socs</a:t>
            </a:r>
          </a:p>
        </p:txBody>
      </p:sp>
      <p:pic>
        <p:nvPicPr>
          <p:cNvPr id="4" name="Picture 3" descr="A large empty room&#10;&#10;Description automatically generated">
            <a:extLst>
              <a:ext uri="{FF2B5EF4-FFF2-40B4-BE49-F238E27FC236}">
                <a16:creationId xmlns:a16="http://schemas.microsoft.com/office/drawing/2014/main" id="{BDB5C9D5-DEEC-41B9-A4DF-13B51E9295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527D0230-A34D-443D-B1C1-D8DEA4AAC91B}"/>
              </a:ext>
            </a:extLst>
          </p:cNvPr>
          <p:cNvSpPr/>
          <p:nvPr/>
        </p:nvSpPr>
        <p:spPr>
          <a:xfrm rot="5400000">
            <a:off x="4754843" y="5903777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id="{2ECA9AAB-FBBE-4452-AACC-125AA33BC869}"/>
              </a:ext>
            </a:extLst>
          </p:cNvPr>
          <p:cNvSpPr/>
          <p:nvPr/>
        </p:nvSpPr>
        <p:spPr>
          <a:xfrm rot="16200000">
            <a:off x="5236681" y="3820933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57D27863-49D3-4C5D-A2D4-903D371370A4}"/>
              </a:ext>
            </a:extLst>
          </p:cNvPr>
          <p:cNvSpPr/>
          <p:nvPr/>
        </p:nvSpPr>
        <p:spPr>
          <a:xfrm>
            <a:off x="1485294" y="1563699"/>
            <a:ext cx="1531432" cy="795271"/>
          </a:xfrm>
          <a:prstGeom prst="wedgeRectCallout">
            <a:avLst>
              <a:gd name="adj1" fmla="val -114843"/>
              <a:gd name="adj2" fmla="val 69197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RMPS Classroom</a:t>
            </a: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15BE04BD-59E8-4256-B977-004E0D2B156C}"/>
              </a:ext>
            </a:extLst>
          </p:cNvPr>
          <p:cNvSpPr/>
          <p:nvPr/>
        </p:nvSpPr>
        <p:spPr>
          <a:xfrm>
            <a:off x="7055584" y="1658179"/>
            <a:ext cx="1531432" cy="795271"/>
          </a:xfrm>
          <a:prstGeom prst="wedgeRectCallout">
            <a:avLst>
              <a:gd name="adj1" fmla="val -59516"/>
              <a:gd name="adj2" fmla="val 131434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History Classroom</a:t>
            </a:r>
          </a:p>
        </p:txBody>
      </p:sp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57CE8ADB-BE1F-4BF1-AE84-C9FEEA716DE7}"/>
              </a:ext>
            </a:extLst>
          </p:cNvPr>
          <p:cNvSpPr/>
          <p:nvPr/>
        </p:nvSpPr>
        <p:spPr>
          <a:xfrm>
            <a:off x="4853070" y="1431370"/>
            <a:ext cx="1531432" cy="795271"/>
          </a:xfrm>
          <a:prstGeom prst="wedgeRectCallout">
            <a:avLst>
              <a:gd name="adj1" fmla="val -59516"/>
              <a:gd name="adj2" fmla="val 131434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Geography Classroom</a:t>
            </a:r>
          </a:p>
        </p:txBody>
      </p:sp>
    </p:spTree>
    <p:extLst>
      <p:ext uri="{BB962C8B-B14F-4D97-AF65-F5344CB8AC3E}">
        <p14:creationId xmlns:p14="http://schemas.microsoft.com/office/powerpoint/2010/main" val="289116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Socs corner</a:t>
            </a:r>
          </a:p>
        </p:txBody>
      </p:sp>
      <p:pic>
        <p:nvPicPr>
          <p:cNvPr id="3" name="Picture 2" descr="A close up of a door&#10;&#10;Description automatically generated">
            <a:extLst>
              <a:ext uri="{FF2B5EF4-FFF2-40B4-BE49-F238E27FC236}">
                <a16:creationId xmlns:a16="http://schemas.microsoft.com/office/drawing/2014/main" id="{939C9194-B4AF-4189-987D-87DEEA2771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Arrow: Right 10">
            <a:hlinkClick r:id="rId3" action="ppaction://hlinksldjump"/>
            <a:extLst>
              <a:ext uri="{FF2B5EF4-FFF2-40B4-BE49-F238E27FC236}">
                <a16:creationId xmlns:a16="http://schemas.microsoft.com/office/drawing/2014/main" id="{52E4931B-B28C-488F-96F2-1AA060D92864}"/>
              </a:ext>
            </a:extLst>
          </p:cNvPr>
          <p:cNvSpPr/>
          <p:nvPr/>
        </p:nvSpPr>
        <p:spPr>
          <a:xfrm rot="20837702">
            <a:off x="7651407" y="2990729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Arrow: Right 11">
            <a:hlinkClick r:id="rId4" action="ppaction://hlinksldjump"/>
            <a:extLst>
              <a:ext uri="{FF2B5EF4-FFF2-40B4-BE49-F238E27FC236}">
                <a16:creationId xmlns:a16="http://schemas.microsoft.com/office/drawing/2014/main" id="{A4FF84AA-5DCE-47ED-87E5-637F47FF6571}"/>
              </a:ext>
            </a:extLst>
          </p:cNvPr>
          <p:cNvSpPr/>
          <p:nvPr/>
        </p:nvSpPr>
        <p:spPr>
          <a:xfrm rot="12597011">
            <a:off x="896127" y="3271517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Arrow: Right 13">
            <a:hlinkClick r:id="rId5" action="ppaction://hlinksldjump"/>
            <a:extLst>
              <a:ext uri="{FF2B5EF4-FFF2-40B4-BE49-F238E27FC236}">
                <a16:creationId xmlns:a16="http://schemas.microsoft.com/office/drawing/2014/main" id="{5B061C62-9457-45C7-AE63-1D53050BA716}"/>
              </a:ext>
            </a:extLst>
          </p:cNvPr>
          <p:cNvSpPr/>
          <p:nvPr/>
        </p:nvSpPr>
        <p:spPr>
          <a:xfrm rot="3953684">
            <a:off x="5107399" y="6003268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0F872D94-CEF4-448B-9BB3-D541C0298CE5}"/>
              </a:ext>
            </a:extLst>
          </p:cNvPr>
          <p:cNvSpPr/>
          <p:nvPr/>
        </p:nvSpPr>
        <p:spPr>
          <a:xfrm>
            <a:off x="4287217" y="1074354"/>
            <a:ext cx="1531432" cy="795271"/>
          </a:xfrm>
          <a:prstGeom prst="wedgeRectCallout">
            <a:avLst>
              <a:gd name="adj1" fmla="val 53876"/>
              <a:gd name="adj2" fmla="val 111392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History Classroom</a:t>
            </a:r>
          </a:p>
        </p:txBody>
      </p:sp>
    </p:spTree>
    <p:extLst>
      <p:ext uri="{BB962C8B-B14F-4D97-AF65-F5344CB8AC3E}">
        <p14:creationId xmlns:p14="http://schemas.microsoft.com/office/powerpoint/2010/main" val="418069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Back gate door</a:t>
            </a:r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AC878606-1512-46AE-B133-0F3C3CC4BF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CA91F754-852B-474D-A0FA-BEBBFAF4ABC6}"/>
              </a:ext>
            </a:extLst>
          </p:cNvPr>
          <p:cNvSpPr/>
          <p:nvPr/>
        </p:nvSpPr>
        <p:spPr>
          <a:xfrm>
            <a:off x="805344" y="4177696"/>
            <a:ext cx="1680157" cy="737543"/>
          </a:xfrm>
          <a:prstGeom prst="wedgeRectCallout">
            <a:avLst>
              <a:gd name="adj1" fmla="val -54017"/>
              <a:gd name="adj2" fmla="val -110012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Door to back gate</a:t>
            </a:r>
          </a:p>
        </p:txBody>
      </p:sp>
      <p:sp>
        <p:nvSpPr>
          <p:cNvPr id="10" name="Arrow: Right 9">
            <a:hlinkClick r:id="rId3" action="ppaction://hlinksldjump"/>
            <a:extLst>
              <a:ext uri="{FF2B5EF4-FFF2-40B4-BE49-F238E27FC236}">
                <a16:creationId xmlns:a16="http://schemas.microsoft.com/office/drawing/2014/main" id="{7D1242F9-7829-4E86-962C-2A8B6F287F77}"/>
              </a:ext>
            </a:extLst>
          </p:cNvPr>
          <p:cNvSpPr/>
          <p:nvPr/>
        </p:nvSpPr>
        <p:spPr>
          <a:xfrm rot="12796254">
            <a:off x="5264959" y="3587103"/>
            <a:ext cx="908473" cy="615275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4800000" algn="ctr" rotWithShape="0">
              <a:schemeClr val="tx1"/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id="{8DA7759D-7710-4A17-AD88-8F9FB8364555}"/>
              </a:ext>
            </a:extLst>
          </p:cNvPr>
          <p:cNvSpPr/>
          <p:nvPr/>
        </p:nvSpPr>
        <p:spPr>
          <a:xfrm rot="5400000">
            <a:off x="3779240" y="6065241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94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Elaine’s corner</a:t>
            </a:r>
          </a:p>
        </p:txBody>
      </p:sp>
      <p:pic>
        <p:nvPicPr>
          <p:cNvPr id="4" name="Picture 3" descr="A large empty room&#10;&#10;Description automatically generated">
            <a:extLst>
              <a:ext uri="{FF2B5EF4-FFF2-40B4-BE49-F238E27FC236}">
                <a16:creationId xmlns:a16="http://schemas.microsoft.com/office/drawing/2014/main" id="{0154E6EE-8CAE-401B-965A-39B2CD596F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98FCA0BF-FEAA-4E56-B2B7-E42155CBBBEC}"/>
              </a:ext>
            </a:extLst>
          </p:cNvPr>
          <p:cNvSpPr/>
          <p:nvPr/>
        </p:nvSpPr>
        <p:spPr>
          <a:xfrm>
            <a:off x="3683209" y="1560915"/>
            <a:ext cx="1531432" cy="795271"/>
          </a:xfrm>
          <a:prstGeom prst="wedgeRectCallout">
            <a:avLst>
              <a:gd name="adj1" fmla="val -68828"/>
              <a:gd name="adj2" fmla="val 118776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Geography Classroom</a:t>
            </a:r>
          </a:p>
        </p:txBody>
      </p:sp>
      <p:sp>
        <p:nvSpPr>
          <p:cNvPr id="13" name="Arrow: Right 12">
            <a:hlinkClick r:id="rId3" action="ppaction://hlinksldjump"/>
            <a:extLst>
              <a:ext uri="{FF2B5EF4-FFF2-40B4-BE49-F238E27FC236}">
                <a16:creationId xmlns:a16="http://schemas.microsoft.com/office/drawing/2014/main" id="{582B9AEF-61BB-4D4C-9E49-76453BC466B7}"/>
              </a:ext>
            </a:extLst>
          </p:cNvPr>
          <p:cNvSpPr/>
          <p:nvPr/>
        </p:nvSpPr>
        <p:spPr>
          <a:xfrm rot="6086858">
            <a:off x="5199678" y="5776765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712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Socs/Science</a:t>
            </a:r>
          </a:p>
        </p:txBody>
      </p:sp>
      <p:pic>
        <p:nvPicPr>
          <p:cNvPr id="3" name="Picture 2" descr="A picture containing ceiling, indoor, building, floor&#10;&#10;Description automatically generated">
            <a:extLst>
              <a:ext uri="{FF2B5EF4-FFF2-40B4-BE49-F238E27FC236}">
                <a16:creationId xmlns:a16="http://schemas.microsoft.com/office/drawing/2014/main" id="{88D41B28-A7B7-4EA6-9876-67D303E7CC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3D716ADA-33C3-4CF9-B78C-1079C1522159}"/>
              </a:ext>
            </a:extLst>
          </p:cNvPr>
          <p:cNvSpPr/>
          <p:nvPr/>
        </p:nvSpPr>
        <p:spPr>
          <a:xfrm rot="20837702">
            <a:off x="4228698" y="3334676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Arrow: Right 10">
            <a:hlinkClick r:id="rId4" action="ppaction://hlinksldjump"/>
            <a:extLst>
              <a:ext uri="{FF2B5EF4-FFF2-40B4-BE49-F238E27FC236}">
                <a16:creationId xmlns:a16="http://schemas.microsoft.com/office/drawing/2014/main" id="{14493FE8-3397-4CD4-80DB-D5C860D12679}"/>
              </a:ext>
            </a:extLst>
          </p:cNvPr>
          <p:cNvSpPr/>
          <p:nvPr/>
        </p:nvSpPr>
        <p:spPr>
          <a:xfrm rot="16200000">
            <a:off x="3324620" y="3805130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hlinkClick r:id="rId5" action="ppaction://hlinksldjump"/>
            <a:extLst>
              <a:ext uri="{FF2B5EF4-FFF2-40B4-BE49-F238E27FC236}">
                <a16:creationId xmlns:a16="http://schemas.microsoft.com/office/drawing/2014/main" id="{BE2BA1D1-8DA4-48F6-BBE1-1F05BEF1E497}"/>
              </a:ext>
            </a:extLst>
          </p:cNvPr>
          <p:cNvSpPr/>
          <p:nvPr/>
        </p:nvSpPr>
        <p:spPr>
          <a:xfrm rot="3953684">
            <a:off x="3389694" y="5900720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254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Lower Walkway Socs</a:t>
            </a:r>
          </a:p>
        </p:txBody>
      </p:sp>
      <p:pic>
        <p:nvPicPr>
          <p:cNvPr id="3" name="Picture 2" descr="A picture containing building, outdoor, sitting, sidewalk&#10;&#10;Description automatically generated">
            <a:extLst>
              <a:ext uri="{FF2B5EF4-FFF2-40B4-BE49-F238E27FC236}">
                <a16:creationId xmlns:a16="http://schemas.microsoft.com/office/drawing/2014/main" id="{0B22BE29-B24B-4F6F-B391-D21B47725F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4C06D23D-B2C4-428A-9B44-4448D369DC32}"/>
              </a:ext>
            </a:extLst>
          </p:cNvPr>
          <p:cNvSpPr/>
          <p:nvPr/>
        </p:nvSpPr>
        <p:spPr>
          <a:xfrm rot="16200000">
            <a:off x="4339689" y="3419236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hlinkClick r:id="rId4" action="ppaction://hlinksldjump"/>
            <a:extLst>
              <a:ext uri="{FF2B5EF4-FFF2-40B4-BE49-F238E27FC236}">
                <a16:creationId xmlns:a16="http://schemas.microsoft.com/office/drawing/2014/main" id="{3B4691DF-C6F6-4119-9CFC-6BDDE5A7FF5E}"/>
              </a:ext>
            </a:extLst>
          </p:cNvPr>
          <p:cNvSpPr/>
          <p:nvPr/>
        </p:nvSpPr>
        <p:spPr>
          <a:xfrm rot="10800000">
            <a:off x="2022393" y="3254980"/>
            <a:ext cx="1526150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Arrow: Right 11">
            <a:hlinkClick r:id="rId5" action="ppaction://hlinksldjump"/>
            <a:extLst>
              <a:ext uri="{FF2B5EF4-FFF2-40B4-BE49-F238E27FC236}">
                <a16:creationId xmlns:a16="http://schemas.microsoft.com/office/drawing/2014/main" id="{10343A8A-ADDE-4275-8FC8-E70F634A1B23}"/>
              </a:ext>
            </a:extLst>
          </p:cNvPr>
          <p:cNvSpPr/>
          <p:nvPr/>
        </p:nvSpPr>
        <p:spPr>
          <a:xfrm rot="5579316">
            <a:off x="3902025" y="5943653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Science Base Area</a:t>
            </a:r>
          </a:p>
        </p:txBody>
      </p:sp>
      <p:pic>
        <p:nvPicPr>
          <p:cNvPr id="4" name="Picture 3" descr="A narrow room&#10;&#10;Description automatically generated">
            <a:extLst>
              <a:ext uri="{FF2B5EF4-FFF2-40B4-BE49-F238E27FC236}">
                <a16:creationId xmlns:a16="http://schemas.microsoft.com/office/drawing/2014/main" id="{4B3D45D8-2B95-43E6-8D64-447D4FCA83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10" name="Arrow: Right 9">
            <a:hlinkClick r:id="rId3" action="ppaction://hlinksldjump"/>
            <a:extLst>
              <a:ext uri="{FF2B5EF4-FFF2-40B4-BE49-F238E27FC236}">
                <a16:creationId xmlns:a16="http://schemas.microsoft.com/office/drawing/2014/main" id="{094C30DF-921A-46CB-B37D-8DE0F3528318}"/>
              </a:ext>
            </a:extLst>
          </p:cNvPr>
          <p:cNvSpPr/>
          <p:nvPr/>
        </p:nvSpPr>
        <p:spPr>
          <a:xfrm rot="16200000">
            <a:off x="4232730" y="3361773"/>
            <a:ext cx="678540" cy="453952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hlinkClick r:id="rId4" action="ppaction://hlinksldjump"/>
            <a:extLst>
              <a:ext uri="{FF2B5EF4-FFF2-40B4-BE49-F238E27FC236}">
                <a16:creationId xmlns:a16="http://schemas.microsoft.com/office/drawing/2014/main" id="{AB1C8321-3A20-4255-AC5B-24D33079EF17}"/>
              </a:ext>
            </a:extLst>
          </p:cNvPr>
          <p:cNvSpPr/>
          <p:nvPr/>
        </p:nvSpPr>
        <p:spPr>
          <a:xfrm rot="5400000">
            <a:off x="3708057" y="5910097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812EA3D0-46DD-4F03-A359-582A2881CB83}"/>
              </a:ext>
            </a:extLst>
          </p:cNvPr>
          <p:cNvSpPr/>
          <p:nvPr/>
        </p:nvSpPr>
        <p:spPr>
          <a:xfrm>
            <a:off x="3683209" y="4320732"/>
            <a:ext cx="1531432" cy="795271"/>
          </a:xfrm>
          <a:prstGeom prst="wedgeRectCallout">
            <a:avLst>
              <a:gd name="adj1" fmla="val -120320"/>
              <a:gd name="adj2" fmla="val 87130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Science Labs</a:t>
            </a:r>
          </a:p>
        </p:txBody>
      </p:sp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6D906F3F-D59F-4B6B-A112-D3C9FC680A50}"/>
              </a:ext>
            </a:extLst>
          </p:cNvPr>
          <p:cNvSpPr/>
          <p:nvPr/>
        </p:nvSpPr>
        <p:spPr>
          <a:xfrm>
            <a:off x="3683209" y="4320731"/>
            <a:ext cx="1531432" cy="795271"/>
          </a:xfrm>
          <a:prstGeom prst="wedgeRectCallout">
            <a:avLst>
              <a:gd name="adj1" fmla="val 88935"/>
              <a:gd name="adj2" fmla="val -128061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Science Labs</a:t>
            </a:r>
          </a:p>
        </p:txBody>
      </p:sp>
    </p:spTree>
    <p:extLst>
      <p:ext uri="{BB962C8B-B14F-4D97-AF65-F5344CB8AC3E}">
        <p14:creationId xmlns:p14="http://schemas.microsoft.com/office/powerpoint/2010/main" val="194931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Science 1</a:t>
            </a:r>
          </a:p>
        </p:txBody>
      </p:sp>
      <p:pic>
        <p:nvPicPr>
          <p:cNvPr id="3" name="Picture 2" descr="The inside of a building&#10;&#10;Description automatically generated">
            <a:extLst>
              <a:ext uri="{FF2B5EF4-FFF2-40B4-BE49-F238E27FC236}">
                <a16:creationId xmlns:a16="http://schemas.microsoft.com/office/drawing/2014/main" id="{54D5DA64-B6D0-4480-AF4B-C5140B3D3A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C5581D3F-C747-4DE2-9119-B51B394932BD}"/>
              </a:ext>
            </a:extLst>
          </p:cNvPr>
          <p:cNvSpPr/>
          <p:nvPr/>
        </p:nvSpPr>
        <p:spPr>
          <a:xfrm>
            <a:off x="3683209" y="4320731"/>
            <a:ext cx="1531432" cy="795271"/>
          </a:xfrm>
          <a:prstGeom prst="wedgeRectCallout">
            <a:avLst>
              <a:gd name="adj1" fmla="val 75240"/>
              <a:gd name="adj2" fmla="val -123841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Science Labs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98F3CAC7-7F49-47E9-9A89-6E46E85045B7}"/>
              </a:ext>
            </a:extLst>
          </p:cNvPr>
          <p:cNvSpPr/>
          <p:nvPr/>
        </p:nvSpPr>
        <p:spPr>
          <a:xfrm>
            <a:off x="3683209" y="4320731"/>
            <a:ext cx="1531432" cy="795271"/>
          </a:xfrm>
          <a:prstGeom prst="wedgeRectCallout">
            <a:avLst>
              <a:gd name="adj1" fmla="val -95669"/>
              <a:gd name="adj2" fmla="val -42617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Science Labs</a:t>
            </a:r>
          </a:p>
        </p:txBody>
      </p:sp>
      <p:sp>
        <p:nvSpPr>
          <p:cNvPr id="15" name="Arrow: Right 14">
            <a:hlinkClick r:id="rId3" action="ppaction://hlinksldjump"/>
            <a:extLst>
              <a:ext uri="{FF2B5EF4-FFF2-40B4-BE49-F238E27FC236}">
                <a16:creationId xmlns:a16="http://schemas.microsoft.com/office/drawing/2014/main" id="{0B04CC4D-1841-4D1C-883E-33F36E49E446}"/>
              </a:ext>
            </a:extLst>
          </p:cNvPr>
          <p:cNvSpPr/>
          <p:nvPr/>
        </p:nvSpPr>
        <p:spPr>
          <a:xfrm rot="16200000">
            <a:off x="4551512" y="3261105"/>
            <a:ext cx="678540" cy="453952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hlinkClick r:id="rId4" action="ppaction://hlinksldjump"/>
            <a:extLst>
              <a:ext uri="{FF2B5EF4-FFF2-40B4-BE49-F238E27FC236}">
                <a16:creationId xmlns:a16="http://schemas.microsoft.com/office/drawing/2014/main" id="{479398F0-CCA4-4C55-876C-7524F7B0302F}"/>
              </a:ext>
            </a:extLst>
          </p:cNvPr>
          <p:cNvSpPr/>
          <p:nvPr/>
        </p:nvSpPr>
        <p:spPr>
          <a:xfrm rot="5400000">
            <a:off x="3708057" y="5910097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780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Science 2</a:t>
            </a:r>
          </a:p>
        </p:txBody>
      </p:sp>
      <p:pic>
        <p:nvPicPr>
          <p:cNvPr id="4" name="Picture 3" descr="A building with a tiled floor&#10;&#10;Description automatically generated">
            <a:extLst>
              <a:ext uri="{FF2B5EF4-FFF2-40B4-BE49-F238E27FC236}">
                <a16:creationId xmlns:a16="http://schemas.microsoft.com/office/drawing/2014/main" id="{B5221742-DE1E-4920-9028-D066EC4BC3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A8EE677E-858F-421E-94E4-F0C387C87BE7}"/>
              </a:ext>
            </a:extLst>
          </p:cNvPr>
          <p:cNvSpPr/>
          <p:nvPr/>
        </p:nvSpPr>
        <p:spPr>
          <a:xfrm>
            <a:off x="1594350" y="4253619"/>
            <a:ext cx="1531432" cy="795271"/>
          </a:xfrm>
          <a:prstGeom prst="wedgeRectCallout">
            <a:avLst>
              <a:gd name="adj1" fmla="val -95669"/>
              <a:gd name="adj2" fmla="val -42617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Science Lab</a:t>
            </a:r>
          </a:p>
        </p:txBody>
      </p:sp>
      <p:sp>
        <p:nvSpPr>
          <p:cNvPr id="13" name="Arrow: Right 12">
            <a:hlinkClick r:id="rId3" action="ppaction://hlinksldjump"/>
            <a:extLst>
              <a:ext uri="{FF2B5EF4-FFF2-40B4-BE49-F238E27FC236}">
                <a16:creationId xmlns:a16="http://schemas.microsoft.com/office/drawing/2014/main" id="{B65C7E75-EF9D-46D1-AA1A-AB9875FA5AC8}"/>
              </a:ext>
            </a:extLst>
          </p:cNvPr>
          <p:cNvSpPr/>
          <p:nvPr/>
        </p:nvSpPr>
        <p:spPr>
          <a:xfrm rot="3402847">
            <a:off x="1753421" y="6026674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Arrow: Right 13">
            <a:hlinkClick r:id="rId4" action="ppaction://hlinksldjump"/>
            <a:extLst>
              <a:ext uri="{FF2B5EF4-FFF2-40B4-BE49-F238E27FC236}">
                <a16:creationId xmlns:a16="http://schemas.microsoft.com/office/drawing/2014/main" id="{39D78AC3-C0EA-4019-BF8B-2C83890F817D}"/>
              </a:ext>
            </a:extLst>
          </p:cNvPr>
          <p:cNvSpPr/>
          <p:nvPr/>
        </p:nvSpPr>
        <p:spPr>
          <a:xfrm rot="20924402">
            <a:off x="1956635" y="3571244"/>
            <a:ext cx="1361780" cy="431899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Arrow: Right 14">
            <a:hlinkClick r:id="rId5" action="ppaction://hlinksldjump"/>
            <a:extLst>
              <a:ext uri="{FF2B5EF4-FFF2-40B4-BE49-F238E27FC236}">
                <a16:creationId xmlns:a16="http://schemas.microsoft.com/office/drawing/2014/main" id="{01457744-280F-4A7B-B8EF-4CD50C259080}"/>
              </a:ext>
            </a:extLst>
          </p:cNvPr>
          <p:cNvSpPr/>
          <p:nvPr/>
        </p:nvSpPr>
        <p:spPr>
          <a:xfrm rot="16200000">
            <a:off x="1482056" y="3368828"/>
            <a:ext cx="678540" cy="453952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3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Lower Walkway Science</a:t>
            </a:r>
          </a:p>
        </p:txBody>
      </p:sp>
      <p:pic>
        <p:nvPicPr>
          <p:cNvPr id="3" name="Picture 2" descr="A large brick building&#10;&#10;Description automatically generated">
            <a:extLst>
              <a:ext uri="{FF2B5EF4-FFF2-40B4-BE49-F238E27FC236}">
                <a16:creationId xmlns:a16="http://schemas.microsoft.com/office/drawing/2014/main" id="{49394522-BE6F-473B-9921-6D42B6BF9A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F616D0F4-3490-4435-884F-08C5D2BF3F81}"/>
              </a:ext>
            </a:extLst>
          </p:cNvPr>
          <p:cNvSpPr/>
          <p:nvPr/>
        </p:nvSpPr>
        <p:spPr>
          <a:xfrm rot="3402847">
            <a:off x="3171162" y="6026675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Arrow: Right 10">
            <a:hlinkClick r:id="rId4" action="ppaction://hlinksldjump"/>
            <a:extLst>
              <a:ext uri="{FF2B5EF4-FFF2-40B4-BE49-F238E27FC236}">
                <a16:creationId xmlns:a16="http://schemas.microsoft.com/office/drawing/2014/main" id="{A343A95D-7964-4B19-ABA4-CD1ED856D451}"/>
              </a:ext>
            </a:extLst>
          </p:cNvPr>
          <p:cNvSpPr/>
          <p:nvPr/>
        </p:nvSpPr>
        <p:spPr>
          <a:xfrm rot="10800000">
            <a:off x="0" y="3429000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Arrow: Right 11">
            <a:hlinkClick r:id="rId5" action="ppaction://hlinksldjump"/>
            <a:extLst>
              <a:ext uri="{FF2B5EF4-FFF2-40B4-BE49-F238E27FC236}">
                <a16:creationId xmlns:a16="http://schemas.microsoft.com/office/drawing/2014/main" id="{A06022B1-C123-4580-83F1-4F1483E68A1C}"/>
              </a:ext>
            </a:extLst>
          </p:cNvPr>
          <p:cNvSpPr/>
          <p:nvPr/>
        </p:nvSpPr>
        <p:spPr>
          <a:xfrm rot="21038224">
            <a:off x="3901273" y="3355750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323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Science 3</a:t>
            </a:r>
          </a:p>
        </p:txBody>
      </p:sp>
      <p:pic>
        <p:nvPicPr>
          <p:cNvPr id="4" name="Picture 3" descr="A close up of a ceiling in a room&#10;&#10;Description automatically generated">
            <a:extLst>
              <a:ext uri="{FF2B5EF4-FFF2-40B4-BE49-F238E27FC236}">
                <a16:creationId xmlns:a16="http://schemas.microsoft.com/office/drawing/2014/main" id="{E735BD82-EA08-4105-B9C7-F870EC9953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0EF770BA-B73C-45B5-AF69-B8B5ED1A811D}"/>
              </a:ext>
            </a:extLst>
          </p:cNvPr>
          <p:cNvSpPr/>
          <p:nvPr/>
        </p:nvSpPr>
        <p:spPr>
          <a:xfrm>
            <a:off x="814174" y="4706625"/>
            <a:ext cx="1531432" cy="795271"/>
          </a:xfrm>
          <a:prstGeom prst="wedgeRectCallout">
            <a:avLst>
              <a:gd name="adj1" fmla="val -95669"/>
              <a:gd name="adj2" fmla="val -42617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Science Lab</a:t>
            </a:r>
          </a:p>
        </p:txBody>
      </p:sp>
      <p:sp>
        <p:nvSpPr>
          <p:cNvPr id="13" name="Arrow: Right 12">
            <a:hlinkClick r:id="rId3" action="ppaction://hlinksldjump"/>
            <a:extLst>
              <a:ext uri="{FF2B5EF4-FFF2-40B4-BE49-F238E27FC236}">
                <a16:creationId xmlns:a16="http://schemas.microsoft.com/office/drawing/2014/main" id="{6B87349B-52A4-46B5-BBB4-9A999CE082F3}"/>
              </a:ext>
            </a:extLst>
          </p:cNvPr>
          <p:cNvSpPr/>
          <p:nvPr/>
        </p:nvSpPr>
        <p:spPr>
          <a:xfrm rot="3402847">
            <a:off x="1292028" y="6085950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Arrow: Right 13">
            <a:hlinkClick r:id="rId4" action="ppaction://hlinksldjump"/>
            <a:extLst>
              <a:ext uri="{FF2B5EF4-FFF2-40B4-BE49-F238E27FC236}">
                <a16:creationId xmlns:a16="http://schemas.microsoft.com/office/drawing/2014/main" id="{D1DEBA46-791B-4A68-83E3-349CF5306E81}"/>
              </a:ext>
            </a:extLst>
          </p:cNvPr>
          <p:cNvSpPr/>
          <p:nvPr/>
        </p:nvSpPr>
        <p:spPr>
          <a:xfrm rot="21038224">
            <a:off x="6669640" y="3456418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92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Business from Science</a:t>
            </a:r>
          </a:p>
        </p:txBody>
      </p:sp>
      <p:pic>
        <p:nvPicPr>
          <p:cNvPr id="3" name="Picture 2" descr="A narrow room&#10;&#10;Description automatically generated">
            <a:extLst>
              <a:ext uri="{FF2B5EF4-FFF2-40B4-BE49-F238E27FC236}">
                <a16:creationId xmlns:a16="http://schemas.microsoft.com/office/drawing/2014/main" id="{E501FB87-9C9C-4D8E-9420-55C4378F2F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5A925FEF-BA78-438F-81C0-8F4BD2B66E05}"/>
              </a:ext>
            </a:extLst>
          </p:cNvPr>
          <p:cNvSpPr/>
          <p:nvPr/>
        </p:nvSpPr>
        <p:spPr>
          <a:xfrm>
            <a:off x="2936589" y="3876709"/>
            <a:ext cx="1531432" cy="795271"/>
          </a:xfrm>
          <a:prstGeom prst="wedgeRectCallout">
            <a:avLst>
              <a:gd name="adj1" fmla="val -95669"/>
              <a:gd name="adj2" fmla="val -42617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Business Classrooms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A1F4C8D4-630F-4BED-A8C4-8BF0822AF1BD}"/>
              </a:ext>
            </a:extLst>
          </p:cNvPr>
          <p:cNvSpPr/>
          <p:nvPr/>
        </p:nvSpPr>
        <p:spPr>
          <a:xfrm>
            <a:off x="2936589" y="3876708"/>
            <a:ext cx="1531432" cy="795271"/>
          </a:xfrm>
          <a:prstGeom prst="wedgeRectCallout">
            <a:avLst>
              <a:gd name="adj1" fmla="val 92222"/>
              <a:gd name="adj2" fmla="val -72153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Business Classrooms</a:t>
            </a:r>
          </a:p>
        </p:txBody>
      </p:sp>
      <p:sp>
        <p:nvSpPr>
          <p:cNvPr id="12" name="Arrow: Right 11">
            <a:hlinkClick r:id="rId3" action="ppaction://hlinksldjump"/>
            <a:extLst>
              <a:ext uri="{FF2B5EF4-FFF2-40B4-BE49-F238E27FC236}">
                <a16:creationId xmlns:a16="http://schemas.microsoft.com/office/drawing/2014/main" id="{1DB4D5FC-F33F-4283-9D48-B81C04D7E2A6}"/>
              </a:ext>
            </a:extLst>
          </p:cNvPr>
          <p:cNvSpPr/>
          <p:nvPr/>
        </p:nvSpPr>
        <p:spPr>
          <a:xfrm rot="16200000">
            <a:off x="3806719" y="3354960"/>
            <a:ext cx="678540" cy="453952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hlinkClick r:id="rId4" action="ppaction://hlinksldjump"/>
            <a:extLst>
              <a:ext uri="{FF2B5EF4-FFF2-40B4-BE49-F238E27FC236}">
                <a16:creationId xmlns:a16="http://schemas.microsoft.com/office/drawing/2014/main" id="{4B8E62F6-5E91-43D4-A3C4-7ECEDABBB605}"/>
              </a:ext>
            </a:extLst>
          </p:cNvPr>
          <p:cNvSpPr/>
          <p:nvPr/>
        </p:nvSpPr>
        <p:spPr>
          <a:xfrm rot="4672691">
            <a:off x="3499718" y="5864305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540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Mandarin from Business</a:t>
            </a:r>
          </a:p>
        </p:txBody>
      </p:sp>
      <p:pic>
        <p:nvPicPr>
          <p:cNvPr id="4" name="Picture 3" descr="A large empty room&#10;&#10;Description automatically generated">
            <a:extLst>
              <a:ext uri="{FF2B5EF4-FFF2-40B4-BE49-F238E27FC236}">
                <a16:creationId xmlns:a16="http://schemas.microsoft.com/office/drawing/2014/main" id="{02E3E9B8-31A7-4986-8C16-5BD1FE5A14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Arrow: Right 9">
            <a:hlinkClick r:id="rId3" action="ppaction://hlinksldjump"/>
            <a:extLst>
              <a:ext uri="{FF2B5EF4-FFF2-40B4-BE49-F238E27FC236}">
                <a16:creationId xmlns:a16="http://schemas.microsoft.com/office/drawing/2014/main" id="{290563F0-5804-4345-850A-BEBF78FCEC8C}"/>
              </a:ext>
            </a:extLst>
          </p:cNvPr>
          <p:cNvSpPr/>
          <p:nvPr/>
        </p:nvSpPr>
        <p:spPr>
          <a:xfrm rot="13029186">
            <a:off x="3862150" y="3540513"/>
            <a:ext cx="876296" cy="453952"/>
          </a:xfrm>
          <a:prstGeom prst="rightArrow">
            <a:avLst>
              <a:gd name="adj1" fmla="val 50000"/>
              <a:gd name="adj2" fmla="val 10280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762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hlinkClick r:id="rId4" action="ppaction://hlinksldjump"/>
            <a:extLst>
              <a:ext uri="{FF2B5EF4-FFF2-40B4-BE49-F238E27FC236}">
                <a16:creationId xmlns:a16="http://schemas.microsoft.com/office/drawing/2014/main" id="{F8EB5E1B-CFD6-41B1-9708-49B46E2A2BFC}"/>
              </a:ext>
            </a:extLst>
          </p:cNvPr>
          <p:cNvSpPr/>
          <p:nvPr/>
        </p:nvSpPr>
        <p:spPr>
          <a:xfrm rot="21186893">
            <a:off x="5491012" y="3540513"/>
            <a:ext cx="876296" cy="453952"/>
          </a:xfrm>
          <a:prstGeom prst="rightArrow">
            <a:avLst>
              <a:gd name="adj1" fmla="val 50000"/>
              <a:gd name="adj2" fmla="val 10280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762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hlinkClick r:id="rId5" action="ppaction://hlinksldjump"/>
            <a:extLst>
              <a:ext uri="{FF2B5EF4-FFF2-40B4-BE49-F238E27FC236}">
                <a16:creationId xmlns:a16="http://schemas.microsoft.com/office/drawing/2014/main" id="{F9EF386D-00A5-48FF-820F-946CCCFF9965}"/>
              </a:ext>
            </a:extLst>
          </p:cNvPr>
          <p:cNvSpPr/>
          <p:nvPr/>
        </p:nvSpPr>
        <p:spPr>
          <a:xfrm rot="5963515">
            <a:off x="3879433" y="5847527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319C1CBA-E5CF-48FB-A38A-8424CF22E3FE}"/>
              </a:ext>
            </a:extLst>
          </p:cNvPr>
          <p:cNvSpPr/>
          <p:nvPr/>
        </p:nvSpPr>
        <p:spPr>
          <a:xfrm>
            <a:off x="2894644" y="4522067"/>
            <a:ext cx="1531432" cy="795271"/>
          </a:xfrm>
          <a:prstGeom prst="wedgeRectCallout">
            <a:avLst>
              <a:gd name="adj1" fmla="val -95669"/>
              <a:gd name="adj2" fmla="val -42617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Mandarin classroom</a:t>
            </a:r>
          </a:p>
        </p:txBody>
      </p:sp>
    </p:spTree>
    <p:extLst>
      <p:ext uri="{BB962C8B-B14F-4D97-AF65-F5344CB8AC3E}">
        <p14:creationId xmlns:p14="http://schemas.microsoft.com/office/powerpoint/2010/main" val="290977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English corridor 1</a:t>
            </a:r>
          </a:p>
        </p:txBody>
      </p:sp>
      <p:pic>
        <p:nvPicPr>
          <p:cNvPr id="4" name="Picture 3" descr="A large brick building with a tiled floor&#10;&#10;Description automatically generated">
            <a:extLst>
              <a:ext uri="{FF2B5EF4-FFF2-40B4-BE49-F238E27FC236}">
                <a16:creationId xmlns:a16="http://schemas.microsoft.com/office/drawing/2014/main" id="{1BEDFD03-A80D-49E6-892E-0B1B628C19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Arrow: Right 10">
            <a:hlinkClick r:id="rId3" action="ppaction://hlinksldjump"/>
            <a:extLst>
              <a:ext uri="{FF2B5EF4-FFF2-40B4-BE49-F238E27FC236}">
                <a16:creationId xmlns:a16="http://schemas.microsoft.com/office/drawing/2014/main" id="{AB37DEFC-B688-44E3-8B5F-7FBBAF3ED5E2}"/>
              </a:ext>
            </a:extLst>
          </p:cNvPr>
          <p:cNvSpPr/>
          <p:nvPr/>
        </p:nvSpPr>
        <p:spPr>
          <a:xfrm rot="12796254">
            <a:off x="785236" y="4644115"/>
            <a:ext cx="908473" cy="615275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88900" dir="4800000" algn="ctr" rotWithShape="0">
              <a:schemeClr val="tx1"/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id="{E3B509D1-83D4-4582-B001-AFE0F1A630B9}"/>
              </a:ext>
            </a:extLst>
          </p:cNvPr>
          <p:cNvSpPr/>
          <p:nvPr/>
        </p:nvSpPr>
        <p:spPr>
          <a:xfrm rot="16200000">
            <a:off x="4303464" y="4012320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Right 8">
            <a:hlinkClick r:id="rId5" action="ppaction://hlinksldjump"/>
            <a:extLst>
              <a:ext uri="{FF2B5EF4-FFF2-40B4-BE49-F238E27FC236}">
                <a16:creationId xmlns:a16="http://schemas.microsoft.com/office/drawing/2014/main" id="{D4DD6924-C2AF-4CB6-8C26-806B335CE328}"/>
              </a:ext>
            </a:extLst>
          </p:cNvPr>
          <p:cNvSpPr/>
          <p:nvPr/>
        </p:nvSpPr>
        <p:spPr>
          <a:xfrm rot="5400000">
            <a:off x="4287355" y="6186676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32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Business Corner</a:t>
            </a:r>
          </a:p>
        </p:txBody>
      </p:sp>
      <p:pic>
        <p:nvPicPr>
          <p:cNvPr id="3" name="Picture 2" descr="A large empty room&#10;&#10;Description automatically generated">
            <a:extLst>
              <a:ext uri="{FF2B5EF4-FFF2-40B4-BE49-F238E27FC236}">
                <a16:creationId xmlns:a16="http://schemas.microsoft.com/office/drawing/2014/main" id="{775C145F-671D-42B0-B37C-61AC79A660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110DF659-43EE-4F82-A1B8-77D9E9ACA4AE}"/>
              </a:ext>
            </a:extLst>
          </p:cNvPr>
          <p:cNvSpPr/>
          <p:nvPr/>
        </p:nvSpPr>
        <p:spPr>
          <a:xfrm rot="19443432">
            <a:off x="2532122" y="2805616"/>
            <a:ext cx="843030" cy="415522"/>
          </a:xfrm>
          <a:prstGeom prst="rightArrow">
            <a:avLst>
              <a:gd name="adj1" fmla="val 50000"/>
              <a:gd name="adj2" fmla="val 10280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762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hlinkClick r:id="rId4" action="ppaction://hlinksldjump"/>
            <a:extLst>
              <a:ext uri="{FF2B5EF4-FFF2-40B4-BE49-F238E27FC236}">
                <a16:creationId xmlns:a16="http://schemas.microsoft.com/office/drawing/2014/main" id="{FE9C6AB2-D7B5-4DF0-ABB5-CD22BA8F779E}"/>
              </a:ext>
            </a:extLst>
          </p:cNvPr>
          <p:cNvSpPr/>
          <p:nvPr/>
        </p:nvSpPr>
        <p:spPr>
          <a:xfrm rot="13029186">
            <a:off x="1899126" y="3767017"/>
            <a:ext cx="876296" cy="453952"/>
          </a:xfrm>
          <a:prstGeom prst="rightArrow">
            <a:avLst>
              <a:gd name="adj1" fmla="val 50000"/>
              <a:gd name="adj2" fmla="val 10280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762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hlinkClick r:id="rId5" action="ppaction://hlinksldjump"/>
            <a:extLst>
              <a:ext uri="{FF2B5EF4-FFF2-40B4-BE49-F238E27FC236}">
                <a16:creationId xmlns:a16="http://schemas.microsoft.com/office/drawing/2014/main" id="{AF45BA96-9863-421D-8739-B5DD7D4A8A43}"/>
              </a:ext>
            </a:extLst>
          </p:cNvPr>
          <p:cNvSpPr/>
          <p:nvPr/>
        </p:nvSpPr>
        <p:spPr>
          <a:xfrm rot="5963515">
            <a:off x="3485150" y="5948195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633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Lower Walkway Business</a:t>
            </a:r>
          </a:p>
        </p:txBody>
      </p:sp>
      <p:pic>
        <p:nvPicPr>
          <p:cNvPr id="4" name="Picture 3" descr="A walkway in front of a brick building&#10;&#10;Description automatically generated">
            <a:extLst>
              <a:ext uri="{FF2B5EF4-FFF2-40B4-BE49-F238E27FC236}">
                <a16:creationId xmlns:a16="http://schemas.microsoft.com/office/drawing/2014/main" id="{20B44B97-59A2-4B93-B22E-982F3EF7CA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Arrow: Right 9">
            <a:hlinkClick r:id="rId3" action="ppaction://hlinksldjump"/>
            <a:extLst>
              <a:ext uri="{FF2B5EF4-FFF2-40B4-BE49-F238E27FC236}">
                <a16:creationId xmlns:a16="http://schemas.microsoft.com/office/drawing/2014/main" id="{7789C8F5-D3A1-4694-92F4-4C224338F185}"/>
              </a:ext>
            </a:extLst>
          </p:cNvPr>
          <p:cNvSpPr/>
          <p:nvPr/>
        </p:nvSpPr>
        <p:spPr>
          <a:xfrm rot="16200000">
            <a:off x="4339689" y="3419236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hlinkClick r:id="rId4" action="ppaction://hlinksldjump"/>
            <a:extLst>
              <a:ext uri="{FF2B5EF4-FFF2-40B4-BE49-F238E27FC236}">
                <a16:creationId xmlns:a16="http://schemas.microsoft.com/office/drawing/2014/main" id="{BCB24971-F255-4A34-9D0C-8D89ECFFA298}"/>
              </a:ext>
            </a:extLst>
          </p:cNvPr>
          <p:cNvSpPr/>
          <p:nvPr/>
        </p:nvSpPr>
        <p:spPr>
          <a:xfrm rot="5400000">
            <a:off x="3902025" y="5926875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Arrow: Right 13">
            <a:hlinkClick r:id="rId5" action="ppaction://hlinksldjump"/>
            <a:extLst>
              <a:ext uri="{FF2B5EF4-FFF2-40B4-BE49-F238E27FC236}">
                <a16:creationId xmlns:a16="http://schemas.microsoft.com/office/drawing/2014/main" id="{5AB29332-4A02-4064-B0CB-22159156C63E}"/>
              </a:ext>
            </a:extLst>
          </p:cNvPr>
          <p:cNvSpPr/>
          <p:nvPr/>
        </p:nvSpPr>
        <p:spPr>
          <a:xfrm>
            <a:off x="6778551" y="3873617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012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Games Hall Gym Entrance</a:t>
            </a:r>
          </a:p>
        </p:txBody>
      </p:sp>
      <p:pic>
        <p:nvPicPr>
          <p:cNvPr id="3" name="Picture 2" descr="A large empty room&#10;&#10;Description automatically generated">
            <a:extLst>
              <a:ext uri="{FF2B5EF4-FFF2-40B4-BE49-F238E27FC236}">
                <a16:creationId xmlns:a16="http://schemas.microsoft.com/office/drawing/2014/main" id="{A214327E-F3E0-4776-ADDB-991088A55D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BA1F013E-7C9D-478C-946E-BA5A018080CC}"/>
              </a:ext>
            </a:extLst>
          </p:cNvPr>
          <p:cNvSpPr/>
          <p:nvPr/>
        </p:nvSpPr>
        <p:spPr>
          <a:xfrm rot="13029186">
            <a:off x="1262846" y="3775648"/>
            <a:ext cx="1605286" cy="703826"/>
          </a:xfrm>
          <a:prstGeom prst="rightArrow">
            <a:avLst>
              <a:gd name="adj1" fmla="val 50000"/>
              <a:gd name="adj2" fmla="val 10280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762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hlinkClick r:id="rId4" action="ppaction://hlinksldjump"/>
            <a:extLst>
              <a:ext uri="{FF2B5EF4-FFF2-40B4-BE49-F238E27FC236}">
                <a16:creationId xmlns:a16="http://schemas.microsoft.com/office/drawing/2014/main" id="{ECFDB989-9E79-418E-9726-560153C89AFB}"/>
              </a:ext>
            </a:extLst>
          </p:cNvPr>
          <p:cNvSpPr/>
          <p:nvPr/>
        </p:nvSpPr>
        <p:spPr>
          <a:xfrm rot="17951811">
            <a:off x="5948676" y="3922430"/>
            <a:ext cx="1605286" cy="703826"/>
          </a:xfrm>
          <a:prstGeom prst="rightArrow">
            <a:avLst>
              <a:gd name="adj1" fmla="val 50000"/>
              <a:gd name="adj2" fmla="val 10280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762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hlinkClick r:id="rId5" action="ppaction://hlinksldjump"/>
            <a:extLst>
              <a:ext uri="{FF2B5EF4-FFF2-40B4-BE49-F238E27FC236}">
                <a16:creationId xmlns:a16="http://schemas.microsoft.com/office/drawing/2014/main" id="{05C54A3B-361B-4FB0-A138-DCF459CB48D5}"/>
              </a:ext>
            </a:extLst>
          </p:cNvPr>
          <p:cNvSpPr/>
          <p:nvPr/>
        </p:nvSpPr>
        <p:spPr>
          <a:xfrm rot="5963515">
            <a:off x="4745558" y="6014598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15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Games Hall Gym side</a:t>
            </a:r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AEF9D10D-2E16-493C-A3BC-8BAC282D46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Arrow: Right 9">
            <a:hlinkClick r:id="rId3" action="ppaction://hlinksldjump"/>
            <a:extLst>
              <a:ext uri="{FF2B5EF4-FFF2-40B4-BE49-F238E27FC236}">
                <a16:creationId xmlns:a16="http://schemas.microsoft.com/office/drawing/2014/main" id="{0C447B84-B844-46C8-BB34-BFC1110F332D}"/>
              </a:ext>
            </a:extLst>
          </p:cNvPr>
          <p:cNvSpPr/>
          <p:nvPr/>
        </p:nvSpPr>
        <p:spPr>
          <a:xfrm rot="5400000">
            <a:off x="3401859" y="6052985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Arrow: Right 12">
            <a:hlinkClick r:id="rId4" action="ppaction://hlinksldjump"/>
            <a:extLst>
              <a:ext uri="{FF2B5EF4-FFF2-40B4-BE49-F238E27FC236}">
                <a16:creationId xmlns:a16="http://schemas.microsoft.com/office/drawing/2014/main" id="{A9DCEB62-5C59-48E1-BC00-762BEF13B51F}"/>
              </a:ext>
            </a:extLst>
          </p:cNvPr>
          <p:cNvSpPr/>
          <p:nvPr/>
        </p:nvSpPr>
        <p:spPr>
          <a:xfrm rot="19081486">
            <a:off x="6758301" y="3417605"/>
            <a:ext cx="1605286" cy="703826"/>
          </a:xfrm>
          <a:prstGeom prst="rightArrow">
            <a:avLst>
              <a:gd name="adj1" fmla="val 50000"/>
              <a:gd name="adj2" fmla="val 10280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762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27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Games Hall PE side</a:t>
            </a:r>
          </a:p>
        </p:txBody>
      </p:sp>
      <p:pic>
        <p:nvPicPr>
          <p:cNvPr id="3" name="Picture 2" descr="A picture containing floor, indoor, game, sport&#10;&#10;Description automatically generated">
            <a:extLst>
              <a:ext uri="{FF2B5EF4-FFF2-40B4-BE49-F238E27FC236}">
                <a16:creationId xmlns:a16="http://schemas.microsoft.com/office/drawing/2014/main" id="{13CCFA78-16CC-4C19-85B4-8989955A7B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86575"/>
          </a:xfrm>
          <a:prstGeom prst="rect">
            <a:avLst/>
          </a:prstGeom>
        </p:spPr>
      </p:pic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57A57BC6-B950-4453-9F06-B579BAFF3111}"/>
              </a:ext>
            </a:extLst>
          </p:cNvPr>
          <p:cNvSpPr/>
          <p:nvPr/>
        </p:nvSpPr>
        <p:spPr>
          <a:xfrm rot="7112186">
            <a:off x="39535" y="5948210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Arrow: Right 10">
            <a:hlinkClick r:id="rId4" action="ppaction://hlinksldjump"/>
            <a:extLst>
              <a:ext uri="{FF2B5EF4-FFF2-40B4-BE49-F238E27FC236}">
                <a16:creationId xmlns:a16="http://schemas.microsoft.com/office/drawing/2014/main" id="{D7FA3068-B0E9-499F-A0A7-A7DA741B13B3}"/>
              </a:ext>
            </a:extLst>
          </p:cNvPr>
          <p:cNvSpPr/>
          <p:nvPr/>
        </p:nvSpPr>
        <p:spPr>
          <a:xfrm rot="13820071">
            <a:off x="-19417" y="3712881"/>
            <a:ext cx="1605286" cy="703826"/>
          </a:xfrm>
          <a:prstGeom prst="rightArrow">
            <a:avLst>
              <a:gd name="adj1" fmla="val 50000"/>
              <a:gd name="adj2" fmla="val 10280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762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49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Games Hall corridor from Gym</a:t>
            </a:r>
          </a:p>
        </p:txBody>
      </p:sp>
      <p:pic>
        <p:nvPicPr>
          <p:cNvPr id="4" name="Picture 3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444EA358-0D72-4DCC-99FD-077DF9FE49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Arrow: Right 9">
            <a:hlinkClick r:id="rId3" action="ppaction://hlinksldjump"/>
            <a:extLst>
              <a:ext uri="{FF2B5EF4-FFF2-40B4-BE49-F238E27FC236}">
                <a16:creationId xmlns:a16="http://schemas.microsoft.com/office/drawing/2014/main" id="{6F178993-E2F7-4A19-92D1-B3F2F1829FF0}"/>
              </a:ext>
            </a:extLst>
          </p:cNvPr>
          <p:cNvSpPr/>
          <p:nvPr/>
        </p:nvSpPr>
        <p:spPr>
          <a:xfrm rot="16200000">
            <a:off x="3979121" y="3328867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hlinkClick r:id="rId4" action="ppaction://hlinksldjump"/>
            <a:extLst>
              <a:ext uri="{FF2B5EF4-FFF2-40B4-BE49-F238E27FC236}">
                <a16:creationId xmlns:a16="http://schemas.microsoft.com/office/drawing/2014/main" id="{41BB2882-93C4-4050-8440-26D48DE66309}"/>
              </a:ext>
            </a:extLst>
          </p:cNvPr>
          <p:cNvSpPr/>
          <p:nvPr/>
        </p:nvSpPr>
        <p:spPr>
          <a:xfrm rot="5400000">
            <a:off x="3585631" y="5957735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A2E37C5E-4870-4B5D-A334-088A21FB77EC}"/>
              </a:ext>
            </a:extLst>
          </p:cNvPr>
          <p:cNvSpPr/>
          <p:nvPr/>
        </p:nvSpPr>
        <p:spPr>
          <a:xfrm>
            <a:off x="4143376" y="4334843"/>
            <a:ext cx="1531432" cy="795271"/>
          </a:xfrm>
          <a:prstGeom prst="wedgeRectCallout">
            <a:avLst>
              <a:gd name="adj1" fmla="val 10065"/>
              <a:gd name="adj2" fmla="val -146817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PE Changing rooms</a:t>
            </a:r>
          </a:p>
        </p:txBody>
      </p:sp>
    </p:spTree>
    <p:extLst>
      <p:ext uri="{BB962C8B-B14F-4D97-AF65-F5344CB8AC3E}">
        <p14:creationId xmlns:p14="http://schemas.microsoft.com/office/powerpoint/2010/main" val="158084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Games Hall entrance from Music</a:t>
            </a:r>
          </a:p>
        </p:txBody>
      </p:sp>
      <p:pic>
        <p:nvPicPr>
          <p:cNvPr id="3" name="Picture 2" descr="A public restroom&#10;&#10;Description automatically generated">
            <a:extLst>
              <a:ext uri="{FF2B5EF4-FFF2-40B4-BE49-F238E27FC236}">
                <a16:creationId xmlns:a16="http://schemas.microsoft.com/office/drawing/2014/main" id="{87A29956-722F-433E-A1A9-369549C9D9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0386B973-873A-4FDC-9457-C97DF1EBC6EB}"/>
              </a:ext>
            </a:extLst>
          </p:cNvPr>
          <p:cNvSpPr/>
          <p:nvPr/>
        </p:nvSpPr>
        <p:spPr>
          <a:xfrm rot="16200000">
            <a:off x="2798022" y="3690817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hlinkClick r:id="rId4" action="ppaction://hlinksldjump"/>
            <a:extLst>
              <a:ext uri="{FF2B5EF4-FFF2-40B4-BE49-F238E27FC236}">
                <a16:creationId xmlns:a16="http://schemas.microsoft.com/office/drawing/2014/main" id="{325C4088-3544-4199-BF29-2D20AB20712B}"/>
              </a:ext>
            </a:extLst>
          </p:cNvPr>
          <p:cNvSpPr/>
          <p:nvPr/>
        </p:nvSpPr>
        <p:spPr>
          <a:xfrm rot="18889887">
            <a:off x="6571883" y="4179606"/>
            <a:ext cx="1605286" cy="703826"/>
          </a:xfrm>
          <a:prstGeom prst="rightArrow">
            <a:avLst>
              <a:gd name="adj1" fmla="val 50000"/>
              <a:gd name="adj2" fmla="val 10280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762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hlinkClick r:id="rId5" action="ppaction://hlinksldjump"/>
            <a:extLst>
              <a:ext uri="{FF2B5EF4-FFF2-40B4-BE49-F238E27FC236}">
                <a16:creationId xmlns:a16="http://schemas.microsoft.com/office/drawing/2014/main" id="{323C4B69-EB43-40A2-AAC5-1953F9BF72CF}"/>
              </a:ext>
            </a:extLst>
          </p:cNvPr>
          <p:cNvSpPr/>
          <p:nvPr/>
        </p:nvSpPr>
        <p:spPr>
          <a:xfrm rot="4512488">
            <a:off x="2876980" y="5908795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622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Games Hall corridor from Music</a:t>
            </a:r>
          </a:p>
        </p:txBody>
      </p:sp>
      <p:pic>
        <p:nvPicPr>
          <p:cNvPr id="3" name="Picture 2" descr="A picture containing building, platform, brick, long&#10;&#10;Description automatically generated">
            <a:extLst>
              <a:ext uri="{FF2B5EF4-FFF2-40B4-BE49-F238E27FC236}">
                <a16:creationId xmlns:a16="http://schemas.microsoft.com/office/drawing/2014/main" id="{9BCD4B18-D85D-4CD9-82BA-74DFB2D203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Arrow: Right 9">
            <a:hlinkClick r:id="rId3" action="ppaction://hlinksldjump"/>
            <a:extLst>
              <a:ext uri="{FF2B5EF4-FFF2-40B4-BE49-F238E27FC236}">
                <a16:creationId xmlns:a16="http://schemas.microsoft.com/office/drawing/2014/main" id="{6F178993-E2F7-4A19-92D1-B3F2F1829FF0}"/>
              </a:ext>
            </a:extLst>
          </p:cNvPr>
          <p:cNvSpPr/>
          <p:nvPr/>
        </p:nvSpPr>
        <p:spPr>
          <a:xfrm rot="16200000">
            <a:off x="4067469" y="3376492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hlinkClick r:id="rId4" action="ppaction://hlinksldjump"/>
            <a:extLst>
              <a:ext uri="{FF2B5EF4-FFF2-40B4-BE49-F238E27FC236}">
                <a16:creationId xmlns:a16="http://schemas.microsoft.com/office/drawing/2014/main" id="{41BB2882-93C4-4050-8440-26D48DE66309}"/>
              </a:ext>
            </a:extLst>
          </p:cNvPr>
          <p:cNvSpPr/>
          <p:nvPr/>
        </p:nvSpPr>
        <p:spPr>
          <a:xfrm rot="5400000">
            <a:off x="3708057" y="5957735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4CF18BE1-3283-4D82-844B-FD4FA4A97EAF}"/>
              </a:ext>
            </a:extLst>
          </p:cNvPr>
          <p:cNvSpPr/>
          <p:nvPr/>
        </p:nvSpPr>
        <p:spPr>
          <a:xfrm>
            <a:off x="3346766" y="4791072"/>
            <a:ext cx="1531432" cy="795271"/>
          </a:xfrm>
          <a:prstGeom prst="wedgeRectCallout">
            <a:avLst>
              <a:gd name="adj1" fmla="val -11082"/>
              <a:gd name="adj2" fmla="val -154003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PE Changing rooms</a:t>
            </a:r>
          </a:p>
        </p:txBody>
      </p:sp>
    </p:spTree>
    <p:extLst>
      <p:ext uri="{BB962C8B-B14F-4D97-AF65-F5344CB8AC3E}">
        <p14:creationId xmlns:p14="http://schemas.microsoft.com/office/powerpoint/2010/main" val="224783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Music/PE</a:t>
            </a:r>
          </a:p>
        </p:txBody>
      </p:sp>
      <p:pic>
        <p:nvPicPr>
          <p:cNvPr id="4" name="Picture 3" descr="A large brick building with a tiled floor&#10;&#10;Description automatically generated">
            <a:extLst>
              <a:ext uri="{FF2B5EF4-FFF2-40B4-BE49-F238E27FC236}">
                <a16:creationId xmlns:a16="http://schemas.microsoft.com/office/drawing/2014/main" id="{C6B95593-11D9-4534-974B-3A4D52A096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Arrow: Right 10">
            <a:hlinkClick r:id="rId3" action="ppaction://hlinksldjump"/>
            <a:extLst>
              <a:ext uri="{FF2B5EF4-FFF2-40B4-BE49-F238E27FC236}">
                <a16:creationId xmlns:a16="http://schemas.microsoft.com/office/drawing/2014/main" id="{D3138B2B-7344-484E-8192-15E2B18CB9AA}"/>
              </a:ext>
            </a:extLst>
          </p:cNvPr>
          <p:cNvSpPr/>
          <p:nvPr/>
        </p:nvSpPr>
        <p:spPr>
          <a:xfrm rot="21317459">
            <a:off x="4905007" y="3922432"/>
            <a:ext cx="1605286" cy="703826"/>
          </a:xfrm>
          <a:prstGeom prst="rightArrow">
            <a:avLst>
              <a:gd name="adj1" fmla="val 50000"/>
              <a:gd name="adj2" fmla="val 10280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762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hlinkClick r:id="rId4" action="ppaction://hlinksldjump"/>
            <a:extLst>
              <a:ext uri="{FF2B5EF4-FFF2-40B4-BE49-F238E27FC236}">
                <a16:creationId xmlns:a16="http://schemas.microsoft.com/office/drawing/2014/main" id="{BA9A1751-AA9C-4421-B68D-1C1CC1905A20}"/>
              </a:ext>
            </a:extLst>
          </p:cNvPr>
          <p:cNvSpPr/>
          <p:nvPr/>
        </p:nvSpPr>
        <p:spPr>
          <a:xfrm rot="16200000">
            <a:off x="4043771" y="3169422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hlinkClick r:id="rId5" action="ppaction://hlinksldjump"/>
            <a:extLst>
              <a:ext uri="{FF2B5EF4-FFF2-40B4-BE49-F238E27FC236}">
                <a16:creationId xmlns:a16="http://schemas.microsoft.com/office/drawing/2014/main" id="{373B1B02-43E8-4EE5-8DB0-8F8BDA9D395B}"/>
              </a:ext>
            </a:extLst>
          </p:cNvPr>
          <p:cNvSpPr/>
          <p:nvPr/>
        </p:nvSpPr>
        <p:spPr>
          <a:xfrm rot="5400000">
            <a:off x="3650281" y="5986310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F94A2AC9-DF2E-4EF4-897E-BDE86BFD51E0}"/>
              </a:ext>
            </a:extLst>
          </p:cNvPr>
          <p:cNvSpPr/>
          <p:nvPr/>
        </p:nvSpPr>
        <p:spPr>
          <a:xfrm>
            <a:off x="1489391" y="5200647"/>
            <a:ext cx="1531432" cy="795271"/>
          </a:xfrm>
          <a:prstGeom prst="wedgeRectCallout">
            <a:avLst>
              <a:gd name="adj1" fmla="val -77010"/>
              <a:gd name="adj2" fmla="val -139631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Music classroom</a:t>
            </a:r>
          </a:p>
        </p:txBody>
      </p:sp>
    </p:spTree>
    <p:extLst>
      <p:ext uri="{BB962C8B-B14F-4D97-AF65-F5344CB8AC3E}">
        <p14:creationId xmlns:p14="http://schemas.microsoft.com/office/powerpoint/2010/main" val="36932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Dance Studio area</a:t>
            </a:r>
          </a:p>
        </p:txBody>
      </p:sp>
      <p:pic>
        <p:nvPicPr>
          <p:cNvPr id="4" name="Picture 3" descr="A large empty room&#10;&#10;Description automatically generated">
            <a:extLst>
              <a:ext uri="{FF2B5EF4-FFF2-40B4-BE49-F238E27FC236}">
                <a16:creationId xmlns:a16="http://schemas.microsoft.com/office/drawing/2014/main" id="{13E8E0D5-17E4-4B40-A703-40E4F80B81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Arrow: Right 10">
            <a:hlinkClick r:id="rId3" action="ppaction://hlinksldjump"/>
            <a:extLst>
              <a:ext uri="{FF2B5EF4-FFF2-40B4-BE49-F238E27FC236}">
                <a16:creationId xmlns:a16="http://schemas.microsoft.com/office/drawing/2014/main" id="{E9CA9E80-3DB7-46BC-B15F-2211AF22FF73}"/>
              </a:ext>
            </a:extLst>
          </p:cNvPr>
          <p:cNvSpPr/>
          <p:nvPr/>
        </p:nvSpPr>
        <p:spPr>
          <a:xfrm rot="16200000">
            <a:off x="3672297" y="3769497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hlinkClick r:id="rId4" action="ppaction://hlinksldjump"/>
            <a:extLst>
              <a:ext uri="{FF2B5EF4-FFF2-40B4-BE49-F238E27FC236}">
                <a16:creationId xmlns:a16="http://schemas.microsoft.com/office/drawing/2014/main" id="{B87F0A13-5727-4012-89E4-CB3C32B6E6DB}"/>
              </a:ext>
            </a:extLst>
          </p:cNvPr>
          <p:cNvSpPr/>
          <p:nvPr/>
        </p:nvSpPr>
        <p:spPr>
          <a:xfrm rot="5400000">
            <a:off x="3316281" y="6024015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082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English corridor 2</a:t>
            </a:r>
          </a:p>
        </p:txBody>
      </p:sp>
      <p:pic>
        <p:nvPicPr>
          <p:cNvPr id="4" name="Picture 3" descr="The inside of a building&#10;&#10;Description automatically generated">
            <a:extLst>
              <a:ext uri="{FF2B5EF4-FFF2-40B4-BE49-F238E27FC236}">
                <a16:creationId xmlns:a16="http://schemas.microsoft.com/office/drawing/2014/main" id="{68BC0012-D511-44B0-B8D6-1032F4C2ED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4990CE0B-EF08-4BB6-A05A-CA7FBEA9A637}"/>
              </a:ext>
            </a:extLst>
          </p:cNvPr>
          <p:cNvSpPr/>
          <p:nvPr/>
        </p:nvSpPr>
        <p:spPr>
          <a:xfrm>
            <a:off x="1635855" y="4278364"/>
            <a:ext cx="1680157" cy="737543"/>
          </a:xfrm>
          <a:prstGeom prst="wedgeRectCallout">
            <a:avLst>
              <a:gd name="adj1" fmla="val -54017"/>
              <a:gd name="adj2" fmla="val -110012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English classrooms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65558A15-1AA4-45D1-AC1B-108B4EAF5E4D}"/>
              </a:ext>
            </a:extLst>
          </p:cNvPr>
          <p:cNvSpPr/>
          <p:nvPr/>
        </p:nvSpPr>
        <p:spPr>
          <a:xfrm>
            <a:off x="1635855" y="4278364"/>
            <a:ext cx="1680157" cy="737543"/>
          </a:xfrm>
          <a:prstGeom prst="wedgeRectCallout">
            <a:avLst>
              <a:gd name="adj1" fmla="val -29551"/>
              <a:gd name="adj2" fmla="val -149822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English classrooms</a:t>
            </a: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1A0EA181-6C11-4B29-9B3F-B68E3A4CBA5A}"/>
              </a:ext>
            </a:extLst>
          </p:cNvPr>
          <p:cNvSpPr/>
          <p:nvPr/>
        </p:nvSpPr>
        <p:spPr>
          <a:xfrm>
            <a:off x="1635854" y="4278363"/>
            <a:ext cx="1680157" cy="737543"/>
          </a:xfrm>
          <a:prstGeom prst="wedgeRectCallout">
            <a:avLst>
              <a:gd name="adj1" fmla="val 135217"/>
              <a:gd name="adj2" fmla="val -48591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English classrooms</a:t>
            </a:r>
          </a:p>
        </p:txBody>
      </p:sp>
      <p:sp>
        <p:nvSpPr>
          <p:cNvPr id="14" name="Rectangle 13">
            <a:hlinkClick r:id="rId3" action="ppaction://hlinksldjump"/>
            <a:extLst>
              <a:ext uri="{FF2B5EF4-FFF2-40B4-BE49-F238E27FC236}">
                <a16:creationId xmlns:a16="http://schemas.microsoft.com/office/drawing/2014/main" id="{60F0EC66-C015-40F9-B1AB-29B191E0D57E}"/>
              </a:ext>
            </a:extLst>
          </p:cNvPr>
          <p:cNvSpPr/>
          <p:nvPr/>
        </p:nvSpPr>
        <p:spPr>
          <a:xfrm>
            <a:off x="7466201" y="4043494"/>
            <a:ext cx="1501629" cy="885244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See inside!</a:t>
            </a:r>
          </a:p>
        </p:txBody>
      </p:sp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id="{28422D70-E0CB-4039-B158-E75B118CF125}"/>
              </a:ext>
            </a:extLst>
          </p:cNvPr>
          <p:cNvSpPr/>
          <p:nvPr/>
        </p:nvSpPr>
        <p:spPr>
          <a:xfrm rot="16200000">
            <a:off x="2470156" y="3355190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hlinkClick r:id="rId5" action="ppaction://hlinksldjump"/>
            <a:extLst>
              <a:ext uri="{FF2B5EF4-FFF2-40B4-BE49-F238E27FC236}">
                <a16:creationId xmlns:a16="http://schemas.microsoft.com/office/drawing/2014/main" id="{48CA4350-F1C1-46F7-B1F0-64F601FB60C4}"/>
              </a:ext>
            </a:extLst>
          </p:cNvPr>
          <p:cNvSpPr/>
          <p:nvPr/>
        </p:nvSpPr>
        <p:spPr>
          <a:xfrm rot="5400000">
            <a:off x="2295568" y="6065241"/>
            <a:ext cx="973123" cy="612396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270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92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Dance Studio</a:t>
            </a:r>
          </a:p>
        </p:txBody>
      </p:sp>
      <p:pic>
        <p:nvPicPr>
          <p:cNvPr id="3" name="Picture 2" descr="A large empty room with a wood floor&#10;&#10;Description automatically generated">
            <a:extLst>
              <a:ext uri="{FF2B5EF4-FFF2-40B4-BE49-F238E27FC236}">
                <a16:creationId xmlns:a16="http://schemas.microsoft.com/office/drawing/2014/main" id="{287BA7FE-4BB8-49A2-B865-E9AF8E184C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61128B19-B800-4687-BAB0-7F4BBCA0BD8F}"/>
              </a:ext>
            </a:extLst>
          </p:cNvPr>
          <p:cNvSpPr/>
          <p:nvPr/>
        </p:nvSpPr>
        <p:spPr>
          <a:xfrm rot="8270263">
            <a:off x="68256" y="5862090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215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Music 1</a:t>
            </a:r>
          </a:p>
        </p:txBody>
      </p:sp>
      <p:pic>
        <p:nvPicPr>
          <p:cNvPr id="4" name="Picture 3" descr="A large empty room&#10;&#10;Description automatically generated">
            <a:extLst>
              <a:ext uri="{FF2B5EF4-FFF2-40B4-BE49-F238E27FC236}">
                <a16:creationId xmlns:a16="http://schemas.microsoft.com/office/drawing/2014/main" id="{6B583706-4B35-463B-9A10-05DB20EFE8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7" name="Arrow: Right 6">
            <a:hlinkClick r:id="rId3" action="ppaction://hlinksldjump"/>
            <a:extLst>
              <a:ext uri="{FF2B5EF4-FFF2-40B4-BE49-F238E27FC236}">
                <a16:creationId xmlns:a16="http://schemas.microsoft.com/office/drawing/2014/main" id="{7293B79B-F4ED-404B-B6B6-F2EA256D3219}"/>
              </a:ext>
            </a:extLst>
          </p:cNvPr>
          <p:cNvSpPr/>
          <p:nvPr/>
        </p:nvSpPr>
        <p:spPr>
          <a:xfrm rot="5400000">
            <a:off x="3944931" y="5985915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id="{3FD49190-DC8A-4DD2-ADE0-3360028466B0}"/>
              </a:ext>
            </a:extLst>
          </p:cNvPr>
          <p:cNvSpPr/>
          <p:nvPr/>
        </p:nvSpPr>
        <p:spPr>
          <a:xfrm rot="16200000">
            <a:off x="4281271" y="3655197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A6E1B4E4-8450-45E8-B25A-A518BB2A8A0B}"/>
              </a:ext>
            </a:extLst>
          </p:cNvPr>
          <p:cNvSpPr/>
          <p:nvPr/>
        </p:nvSpPr>
        <p:spPr>
          <a:xfrm>
            <a:off x="775016" y="4343501"/>
            <a:ext cx="1531432" cy="795271"/>
          </a:xfrm>
          <a:prstGeom prst="wedgeRectCallout">
            <a:avLst>
              <a:gd name="adj1" fmla="val 74750"/>
              <a:gd name="adj2" fmla="val -116875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Music classrooms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9B396422-188E-47F6-B5FA-4C3839CF573A}"/>
              </a:ext>
            </a:extLst>
          </p:cNvPr>
          <p:cNvSpPr/>
          <p:nvPr/>
        </p:nvSpPr>
        <p:spPr>
          <a:xfrm>
            <a:off x="6194741" y="3917221"/>
            <a:ext cx="1520509" cy="942874"/>
          </a:xfrm>
          <a:prstGeom prst="wedgeRectCallout">
            <a:avLst>
              <a:gd name="adj1" fmla="val -66824"/>
              <a:gd name="adj2" fmla="val -89328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Music practice rooms</a:t>
            </a:r>
          </a:p>
        </p:txBody>
      </p:sp>
    </p:spTree>
    <p:extLst>
      <p:ext uri="{BB962C8B-B14F-4D97-AF65-F5344CB8AC3E}">
        <p14:creationId xmlns:p14="http://schemas.microsoft.com/office/powerpoint/2010/main" val="246825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Music top</a:t>
            </a:r>
          </a:p>
        </p:txBody>
      </p:sp>
      <p:pic>
        <p:nvPicPr>
          <p:cNvPr id="4" name="Picture 3" descr="A picture containing building, indoor, floor, sitting&#10;&#10;Description automatically generated">
            <a:extLst>
              <a:ext uri="{FF2B5EF4-FFF2-40B4-BE49-F238E27FC236}">
                <a16:creationId xmlns:a16="http://schemas.microsoft.com/office/drawing/2014/main" id="{D851D52B-4BBC-4400-9EBC-B30D536761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Arrow: Right 6">
            <a:hlinkClick r:id="rId3" action="ppaction://hlinksldjump"/>
            <a:extLst>
              <a:ext uri="{FF2B5EF4-FFF2-40B4-BE49-F238E27FC236}">
                <a16:creationId xmlns:a16="http://schemas.microsoft.com/office/drawing/2014/main" id="{C2EAC6AD-AAC0-496A-A070-590AE64B028D}"/>
              </a:ext>
            </a:extLst>
          </p:cNvPr>
          <p:cNvSpPr/>
          <p:nvPr/>
        </p:nvSpPr>
        <p:spPr>
          <a:xfrm rot="16200000">
            <a:off x="3995522" y="3586040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id="{A5FC020C-D346-4030-8AD1-58C3648BF86F}"/>
              </a:ext>
            </a:extLst>
          </p:cNvPr>
          <p:cNvSpPr/>
          <p:nvPr/>
        </p:nvSpPr>
        <p:spPr>
          <a:xfrm rot="5400000">
            <a:off x="3557858" y="5985915"/>
            <a:ext cx="1727886" cy="612396"/>
          </a:xfrm>
          <a:prstGeom prst="rightArrow">
            <a:avLst>
              <a:gd name="adj1" fmla="val 50000"/>
              <a:gd name="adj2" fmla="val 11923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016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DB10F4-93F4-4B2B-BB47-C20098D06D0A}"/>
              </a:ext>
            </a:extLst>
          </p:cNvPr>
          <p:cNvSpPr/>
          <p:nvPr/>
        </p:nvSpPr>
        <p:spPr>
          <a:xfrm>
            <a:off x="3070371" y="143125"/>
            <a:ext cx="3003258" cy="1006679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Music Department</a:t>
            </a:r>
          </a:p>
        </p:txBody>
      </p:sp>
    </p:spTree>
    <p:extLst>
      <p:ext uri="{BB962C8B-B14F-4D97-AF65-F5344CB8AC3E}">
        <p14:creationId xmlns:p14="http://schemas.microsoft.com/office/powerpoint/2010/main" val="130102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Music Corner</a:t>
            </a:r>
          </a:p>
        </p:txBody>
      </p:sp>
      <p:pic>
        <p:nvPicPr>
          <p:cNvPr id="4" name="Picture 3" descr="A close up of a door&#10;&#10;Description automatically generated">
            <a:extLst>
              <a:ext uri="{FF2B5EF4-FFF2-40B4-BE49-F238E27FC236}">
                <a16:creationId xmlns:a16="http://schemas.microsoft.com/office/drawing/2014/main" id="{D696C3FD-689C-4355-B8A7-233EE73007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64B262F1-CC6E-4159-8150-09687D2A81EE}"/>
              </a:ext>
            </a:extLst>
          </p:cNvPr>
          <p:cNvSpPr/>
          <p:nvPr/>
        </p:nvSpPr>
        <p:spPr>
          <a:xfrm>
            <a:off x="4156391" y="2055815"/>
            <a:ext cx="1531432" cy="795271"/>
          </a:xfrm>
          <a:prstGeom prst="wedgeRectCallout">
            <a:avLst>
              <a:gd name="adj1" fmla="val 98385"/>
              <a:gd name="adj2" fmla="val 47211"/>
            </a:avLst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Music staffroom</a:t>
            </a:r>
          </a:p>
        </p:txBody>
      </p:sp>
      <p:sp>
        <p:nvSpPr>
          <p:cNvPr id="10" name="Arrow: Right 9">
            <a:hlinkClick r:id="rId3" action="ppaction://hlinksldjump"/>
            <a:extLst>
              <a:ext uri="{FF2B5EF4-FFF2-40B4-BE49-F238E27FC236}">
                <a16:creationId xmlns:a16="http://schemas.microsoft.com/office/drawing/2014/main" id="{CC37EC25-547B-4BEE-8CFD-E54908422779}"/>
              </a:ext>
            </a:extLst>
          </p:cNvPr>
          <p:cNvSpPr/>
          <p:nvPr/>
        </p:nvSpPr>
        <p:spPr>
          <a:xfrm rot="20205142">
            <a:off x="6629033" y="3282283"/>
            <a:ext cx="1605286" cy="703826"/>
          </a:xfrm>
          <a:prstGeom prst="rightArrow">
            <a:avLst>
              <a:gd name="adj1" fmla="val 50000"/>
              <a:gd name="adj2" fmla="val 10280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762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hlinkClick r:id="rId4" action="ppaction://hlinksldjump"/>
            <a:extLst>
              <a:ext uri="{FF2B5EF4-FFF2-40B4-BE49-F238E27FC236}">
                <a16:creationId xmlns:a16="http://schemas.microsoft.com/office/drawing/2014/main" id="{661414A7-6B14-4C15-840F-B73A41500A06}"/>
              </a:ext>
            </a:extLst>
          </p:cNvPr>
          <p:cNvSpPr/>
          <p:nvPr/>
        </p:nvSpPr>
        <p:spPr>
          <a:xfrm rot="4084816">
            <a:off x="2609483" y="5886007"/>
            <a:ext cx="1605286" cy="703826"/>
          </a:xfrm>
          <a:prstGeom prst="rightArrow">
            <a:avLst>
              <a:gd name="adj1" fmla="val 50000"/>
              <a:gd name="adj2" fmla="val 10280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762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33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LT Door</a:t>
            </a:r>
          </a:p>
        </p:txBody>
      </p:sp>
      <p:pic>
        <p:nvPicPr>
          <p:cNvPr id="3" name="Picture 2" descr="A narrow room&#10;&#10;Description automatically generated">
            <a:extLst>
              <a:ext uri="{FF2B5EF4-FFF2-40B4-BE49-F238E27FC236}">
                <a16:creationId xmlns:a16="http://schemas.microsoft.com/office/drawing/2014/main" id="{FAF6AA2D-08A2-43B7-BA92-09D2F13019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126B18B5-B843-437C-9EF6-9320BD0DDB9A}"/>
              </a:ext>
            </a:extLst>
          </p:cNvPr>
          <p:cNvSpPr/>
          <p:nvPr/>
        </p:nvSpPr>
        <p:spPr>
          <a:xfrm rot="16200000">
            <a:off x="2338173" y="3738440"/>
            <a:ext cx="852559" cy="524048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1651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hlinkClick r:id="rId4" action="ppaction://hlinksldjump"/>
            <a:extLst>
              <a:ext uri="{FF2B5EF4-FFF2-40B4-BE49-F238E27FC236}">
                <a16:creationId xmlns:a16="http://schemas.microsoft.com/office/drawing/2014/main" id="{6C47230F-4FEC-4CDA-9F59-5FFAE114C91D}"/>
              </a:ext>
            </a:extLst>
          </p:cNvPr>
          <p:cNvSpPr/>
          <p:nvPr/>
        </p:nvSpPr>
        <p:spPr>
          <a:xfrm rot="4084816">
            <a:off x="2223834" y="5969735"/>
            <a:ext cx="1605286" cy="703826"/>
          </a:xfrm>
          <a:prstGeom prst="rightArrow">
            <a:avLst>
              <a:gd name="adj1" fmla="val 50000"/>
              <a:gd name="adj2" fmla="val 10280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762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hlinkClick r:id="rId5" action="ppaction://hlinksldjump"/>
            <a:extLst>
              <a:ext uri="{FF2B5EF4-FFF2-40B4-BE49-F238E27FC236}">
                <a16:creationId xmlns:a16="http://schemas.microsoft.com/office/drawing/2014/main" id="{3C67A5CD-77BF-4976-9A48-1D285E5020B6}"/>
              </a:ext>
            </a:extLst>
          </p:cNvPr>
          <p:cNvSpPr/>
          <p:nvPr/>
        </p:nvSpPr>
        <p:spPr>
          <a:xfrm>
            <a:off x="6836330" y="3434683"/>
            <a:ext cx="1605286" cy="703826"/>
          </a:xfrm>
          <a:prstGeom prst="rightArrow">
            <a:avLst>
              <a:gd name="adj1" fmla="val 50000"/>
              <a:gd name="adj2" fmla="val 10280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762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1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3C5BEC-E5EE-4117-905C-D1D16E7A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050" dirty="0"/>
              <a:t>LT</a:t>
            </a:r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0E79B640-9B70-4AFA-8044-3DBF81D73E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Arrow: Right 9">
            <a:hlinkClick r:id="rId3" action="ppaction://hlinksldjump"/>
            <a:extLst>
              <a:ext uri="{FF2B5EF4-FFF2-40B4-BE49-F238E27FC236}">
                <a16:creationId xmlns:a16="http://schemas.microsoft.com/office/drawing/2014/main" id="{E62B049C-1210-4C35-A0FC-779805357212}"/>
              </a:ext>
            </a:extLst>
          </p:cNvPr>
          <p:cNvSpPr/>
          <p:nvPr/>
        </p:nvSpPr>
        <p:spPr>
          <a:xfrm>
            <a:off x="7712707" y="6045935"/>
            <a:ext cx="1605286" cy="703826"/>
          </a:xfrm>
          <a:prstGeom prst="rightArrow">
            <a:avLst>
              <a:gd name="adj1" fmla="val 50000"/>
              <a:gd name="adj2" fmla="val 102804"/>
            </a:avLst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76200" dir="5400000" algn="ctr" rotWithShape="0">
              <a:schemeClr val="tx1"/>
            </a:outerShdw>
          </a:effectLst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DCDC78-1481-4517-ADD9-90FCD3A0C27D}"/>
              </a:ext>
            </a:extLst>
          </p:cNvPr>
          <p:cNvSpPr/>
          <p:nvPr/>
        </p:nvSpPr>
        <p:spPr>
          <a:xfrm>
            <a:off x="3070371" y="143125"/>
            <a:ext cx="3003258" cy="1006679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" panose="020B0502040204020203" pitchFamily="34" charset="0"/>
              </a:rPr>
              <a:t>Lecture Theatre</a:t>
            </a:r>
          </a:p>
        </p:txBody>
      </p:sp>
    </p:spTree>
    <p:extLst>
      <p:ext uri="{BB962C8B-B14F-4D97-AF65-F5344CB8AC3E}">
        <p14:creationId xmlns:p14="http://schemas.microsoft.com/office/powerpoint/2010/main" val="353249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585</TotalTime>
  <Words>409</Words>
  <Application>Microsoft Office PowerPoint</Application>
  <PresentationFormat>On-screen Show (4:3)</PresentationFormat>
  <Paragraphs>167</Paragraphs>
  <Slides>95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0" baseType="lpstr">
      <vt:lpstr>Arial</vt:lpstr>
      <vt:lpstr>Bahnschrift</vt:lpstr>
      <vt:lpstr>Calibri</vt:lpstr>
      <vt:lpstr>Calibri Light</vt:lpstr>
      <vt:lpstr>Office Theme</vt:lpstr>
      <vt:lpstr>JYHS Virtual Tour</vt:lpstr>
      <vt:lpstr>Canteen</vt:lpstr>
      <vt:lpstr>Office</vt:lpstr>
      <vt:lpstr>Management Corridor</vt:lpstr>
      <vt:lpstr>Evelyn’s Office</vt:lpstr>
      <vt:lpstr>Canteen towards English</vt:lpstr>
      <vt:lpstr>Back gate door</vt:lpstr>
      <vt:lpstr>English corridor 1</vt:lpstr>
      <vt:lpstr>English corridor 2</vt:lpstr>
      <vt:lpstr>Susi/Lesley’s room</vt:lpstr>
      <vt:lpstr>English corridor 3</vt:lpstr>
      <vt:lpstr>English corridor annexe</vt:lpstr>
      <vt:lpstr>English/Unit corner</vt:lpstr>
      <vt:lpstr>Unit 1</vt:lpstr>
      <vt:lpstr>Unit 2</vt:lpstr>
      <vt:lpstr>Main stairs</vt:lpstr>
      <vt:lpstr>Maths/PSE/Comp Crossroads</vt:lpstr>
      <vt:lpstr>House Heads office area</vt:lpstr>
      <vt:lpstr>Old iaspire area</vt:lpstr>
      <vt:lpstr>PSE rooms</vt:lpstr>
      <vt:lpstr>SfL rooms</vt:lpstr>
      <vt:lpstr>Road to library</vt:lpstr>
      <vt:lpstr>Library corner</vt:lpstr>
      <vt:lpstr>Library Upper</vt:lpstr>
      <vt:lpstr>Library Mid</vt:lpstr>
      <vt:lpstr>Library Lower</vt:lpstr>
      <vt:lpstr>Computing Upper</vt:lpstr>
      <vt:lpstr>Comp Classroom</vt:lpstr>
      <vt:lpstr>Comp McNeice</vt:lpstr>
      <vt:lpstr>Comp Other</vt:lpstr>
      <vt:lpstr>Maths/HE junction</vt:lpstr>
      <vt:lpstr>Maths 1</vt:lpstr>
      <vt:lpstr>Maths 2</vt:lpstr>
      <vt:lpstr>Nicole’s room</vt:lpstr>
      <vt:lpstr>Maths 3</vt:lpstr>
      <vt:lpstr>Maths corner</vt:lpstr>
      <vt:lpstr>Maths annexe</vt:lpstr>
      <vt:lpstr>Maths end</vt:lpstr>
      <vt:lpstr>Art entrance</vt:lpstr>
      <vt:lpstr>Art 1</vt:lpstr>
      <vt:lpstr>Art corner</vt:lpstr>
      <vt:lpstr>Art end</vt:lpstr>
      <vt:lpstr>Walkway Upper</vt:lpstr>
      <vt:lpstr>Walkway Upper CDT</vt:lpstr>
      <vt:lpstr>CDT 1</vt:lpstr>
      <vt:lpstr>Workshop 1</vt:lpstr>
      <vt:lpstr>Workshop 2</vt:lpstr>
      <vt:lpstr>Workshop 3</vt:lpstr>
      <vt:lpstr>HE Entrance</vt:lpstr>
      <vt:lpstr>HE Corner</vt:lpstr>
      <vt:lpstr>LW Room</vt:lpstr>
      <vt:lpstr>HE End</vt:lpstr>
      <vt:lpstr>iAspire</vt:lpstr>
      <vt:lpstr>Stairs 1 Up</vt:lpstr>
      <vt:lpstr>Stairs 1 Down</vt:lpstr>
      <vt:lpstr>Stairs 2 Up</vt:lpstr>
      <vt:lpstr>Stairs 2 Down</vt:lpstr>
      <vt:lpstr>LT Pool corner</vt:lpstr>
      <vt:lpstr>Pool Junction</vt:lpstr>
      <vt:lpstr>Pool</vt:lpstr>
      <vt:lpstr>Gym Junction</vt:lpstr>
      <vt:lpstr>Small Gym</vt:lpstr>
      <vt:lpstr>Langs Corner</vt:lpstr>
      <vt:lpstr>Langs/Business</vt:lpstr>
      <vt:lpstr>Langs 1</vt:lpstr>
      <vt:lpstr>Langs 2</vt:lpstr>
      <vt:lpstr>Langs/Socs</vt:lpstr>
      <vt:lpstr>Socs</vt:lpstr>
      <vt:lpstr>Socs corner</vt:lpstr>
      <vt:lpstr>Elaine’s corner</vt:lpstr>
      <vt:lpstr>Socs/Science</vt:lpstr>
      <vt:lpstr>Lower Walkway Socs</vt:lpstr>
      <vt:lpstr>Science Base Area</vt:lpstr>
      <vt:lpstr>Science 1</vt:lpstr>
      <vt:lpstr>Science 2</vt:lpstr>
      <vt:lpstr>Lower Walkway Science</vt:lpstr>
      <vt:lpstr>Science 3</vt:lpstr>
      <vt:lpstr>Business from Science</vt:lpstr>
      <vt:lpstr>Mandarin from Business</vt:lpstr>
      <vt:lpstr>Business Corner</vt:lpstr>
      <vt:lpstr>Lower Walkway Business</vt:lpstr>
      <vt:lpstr>Games Hall Gym Entrance</vt:lpstr>
      <vt:lpstr>Games Hall Gym side</vt:lpstr>
      <vt:lpstr>Games Hall PE side</vt:lpstr>
      <vt:lpstr>Games Hall corridor from Gym</vt:lpstr>
      <vt:lpstr>Games Hall entrance from Music</vt:lpstr>
      <vt:lpstr>Games Hall corridor from Music</vt:lpstr>
      <vt:lpstr>Music/PE</vt:lpstr>
      <vt:lpstr>Dance Studio area</vt:lpstr>
      <vt:lpstr>Dance Studio</vt:lpstr>
      <vt:lpstr>Music 1</vt:lpstr>
      <vt:lpstr>Music top</vt:lpstr>
      <vt:lpstr>Music Corner</vt:lpstr>
      <vt:lpstr>LT Door</vt:lpstr>
      <vt:lpstr>LT</vt:lpstr>
    </vt:vector>
  </TitlesOfParts>
  <Company>West Lothian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JYHS Virtual Tour</dc:title>
  <dc:creator>Mr Cruickshank</dc:creator>
  <cp:lastModifiedBy>Mr Cruickshank</cp:lastModifiedBy>
  <cp:revision>44</cp:revision>
  <dcterms:created xsi:type="dcterms:W3CDTF">2020-05-05T12:17:49Z</dcterms:created>
  <dcterms:modified xsi:type="dcterms:W3CDTF">2020-05-08T13:45:20Z</dcterms:modified>
</cp:coreProperties>
</file>