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5" r:id="rId2"/>
    <p:sldId id="276" r:id="rId3"/>
    <p:sldId id="277" r:id="rId4"/>
    <p:sldId id="278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8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94"/>
  </p:normalViewPr>
  <p:slideViewPr>
    <p:cSldViewPr snapToGrid="0" snapToObjects="1">
      <p:cViewPr>
        <p:scale>
          <a:sx n="76" d="100"/>
          <a:sy n="76" d="100"/>
        </p:scale>
        <p:origin x="-1170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0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17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348EA1-7005-4661-9EF5-CB73CD54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2" y="1181589"/>
            <a:ext cx="884606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704068" y="4151886"/>
            <a:ext cx="9039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680642" y="1294117"/>
            <a:ext cx="1063833" cy="46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18750" y="1268319"/>
            <a:ext cx="1063833" cy="46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30683" y="1250513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40D61B-D0BF-40C6-AEB0-4A8B46F53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" y="1713294"/>
            <a:ext cx="1353429" cy="126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06B0DD-3B07-4FB9-A837-AF8B86101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613" y="1780398"/>
            <a:ext cx="1353429" cy="126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00765A-EE8D-46DB-B84D-B9D2140B1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69" y="1733823"/>
            <a:ext cx="1353429" cy="1261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157E93-9917-43F0-B287-E664BDEEF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587" y="1800510"/>
            <a:ext cx="1353429" cy="1261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2339134-746A-4212-BA44-888B6390B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9720" y="2047547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B42739-D95F-41FB-B334-505B591B9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4236">
            <a:off x="1517271" y="3498674"/>
            <a:ext cx="1347333" cy="1432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C10D23-7484-4C42-90AB-197062E4A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694" y="3547167"/>
            <a:ext cx="2353260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A5AECC-5650-4D38-9D57-A15F4A7B70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9684" y="464102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AB8713-13A2-46EB-8FCB-0BF166FD94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4626" y="3814192"/>
            <a:ext cx="1408298" cy="1731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EEB1EB-3004-4AB6-9A90-DBF9321A53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5418" y="3585300"/>
            <a:ext cx="1310754" cy="1871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861A608-5BB4-4E90-BACD-3F8AAEE45F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2951" y="5520929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393BF6-F0A7-4F20-8FC9-AE828847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5" y="1053608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6900" y="1200972"/>
            <a:ext cx="1161874" cy="5111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646785" y="1217372"/>
            <a:ext cx="1161874" cy="51113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017341" y="14302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097619" y="4593625"/>
            <a:ext cx="12136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C4F2AF-6C03-423E-ACE7-567ABF367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79" y="1955543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4E0D44-EC4E-4CC6-A137-FA2B9A9CD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278" y="1787559"/>
            <a:ext cx="2944623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675A8-82B7-42E7-B0E4-7098A21EF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886" y="3228775"/>
            <a:ext cx="4011516" cy="62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9DD449-6EAD-4210-8C90-D06078F94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572" y="3212676"/>
            <a:ext cx="35908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84D8B0-7C6A-46E9-8A0D-15205DB8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710" y="3999293"/>
            <a:ext cx="16643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A5D4C4-89DA-4341-B5DE-D5900A0F7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537" y="4913161"/>
            <a:ext cx="4554107" cy="35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94DB2D-E580-47BC-AC12-402F6F7973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317" y="5387838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5A08ED-40CA-44F1-B64F-A325CD02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1" y="1145056"/>
            <a:ext cx="9205758" cy="549297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887">
            <a:off x="8669910" y="1004593"/>
            <a:ext cx="966666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07">
            <a:off x="8007424" y="761152"/>
            <a:ext cx="966667" cy="900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162575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73908" y="4870564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E23A2E-B585-41C3-86A8-0D4CA9E38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89" y="1145056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683ECA-FC02-499E-8CA8-23E9C1C2D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70" y="1627741"/>
            <a:ext cx="2651990" cy="14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1AE1E0-6A1C-4A84-80D9-915B86B86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796" y="2335249"/>
            <a:ext cx="288365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D98197-1946-4B62-85F6-ECE920A68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871" y="3984807"/>
            <a:ext cx="2152075" cy="117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62A13E-7801-4748-801E-453853D77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2575" y="4295729"/>
            <a:ext cx="2024047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FD26DF-E504-4F26-8222-749C87776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4415" y="4250008"/>
            <a:ext cx="203014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19BD8C-EE1A-48CD-95D7-42A69CEA8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44540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56C53B-887F-4F59-AA36-73B20DF1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3" y="1065034"/>
            <a:ext cx="9096020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46746" y="4631077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21063" y="16699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020">
            <a:off x="7993101" y="769199"/>
            <a:ext cx="966665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086">
            <a:off x="8715004" y="969549"/>
            <a:ext cx="966665" cy="9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D86185-BADF-40E7-8A7B-36618691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857" y="1021704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D77A0D-413B-4A61-9950-489388FA8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276" y="982269"/>
            <a:ext cx="2060627" cy="119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F50008-84A0-40D2-8607-B2E32C7E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942" y="1977671"/>
            <a:ext cx="151193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696219-978C-4F8F-AC6D-3513ACFF0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333" y="3800056"/>
            <a:ext cx="2085013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27E8DA-98FF-4C07-BDF7-F6A457FA2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228" y="3983516"/>
            <a:ext cx="145097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FDDF2F-9FA6-43F6-9529-7D6604D78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003" y="5490688"/>
            <a:ext cx="1670449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6534" y="5459147"/>
            <a:ext cx="6584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C645B4-9B31-4B2D-8E21-8B23C8B2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96" y="3610995"/>
            <a:ext cx="5267401" cy="1518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1E42EE-B458-4A82-BF75-2DC11625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3" y="1064116"/>
            <a:ext cx="8065707" cy="552345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286016" y="769199"/>
            <a:ext cx="966667" cy="9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37">
            <a:off x="8802952" y="1203899"/>
            <a:ext cx="966667" cy="900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922527" y="1597785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946" y="4711363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96DBAD-9950-4954-9EDC-D41660D90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730" y="995670"/>
            <a:ext cx="154242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ADDFB5-2CE9-4C09-9832-8340E8601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18" y="1072076"/>
            <a:ext cx="2847079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315793-D53D-410B-847A-9B801383E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473" y="2972386"/>
            <a:ext cx="2432515" cy="82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9B9634-532B-4358-A8ED-E82027EB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027" y="2840148"/>
            <a:ext cx="1670449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F0AB19-1545-4A5B-AE58-DB71B8A03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410" y="4134111"/>
            <a:ext cx="156680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C4B808-B65A-4661-8B62-0F417E347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681" y="5387027"/>
            <a:ext cx="15668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605AF8-DB34-4B9B-AA4B-3A85A4CD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1" y="1121474"/>
            <a:ext cx="8065707" cy="5889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6440C12-936A-47F4-8C6C-842D1891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04" y="4702325"/>
            <a:ext cx="2889754" cy="12497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283857" y="5417822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75" y="4792695"/>
            <a:ext cx="750795" cy="8565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93" y="4529961"/>
            <a:ext cx="750795" cy="8565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53" y="4788793"/>
            <a:ext cx="234000" cy="2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9D2AFC-AAB6-4F08-86C5-EF91DEEEB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659" y="1353039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F3582C-FF23-4BC3-88C9-D7297735E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507" y="2257154"/>
            <a:ext cx="6553768" cy="1274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11FAE3-4357-402E-9232-0A275618F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095" y="3873120"/>
            <a:ext cx="2420322" cy="810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726C12-5942-4329-88B1-553DA84F7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144" y="4841218"/>
            <a:ext cx="1676545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FFFD187-9D13-4A72-9B31-AEFB4F1FA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700829"/>
            <a:ext cx="1670449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43ECD94-DDF5-4839-A562-4E936781B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1556" y="3717271"/>
            <a:ext cx="379813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EBC060-93ED-43FF-A54A-A5E66222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2" y="1127450"/>
            <a:ext cx="8065707" cy="542591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61814" y="3122301"/>
            <a:ext cx="168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677450"/>
            <a:ext cx="966668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01">
            <a:off x="8798124" y="746957"/>
            <a:ext cx="966668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0" y="1264108"/>
            <a:ext cx="966668" cy="9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80553" y="4973790"/>
            <a:ext cx="534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602">
            <a:off x="1738960" y="4365540"/>
            <a:ext cx="507846" cy="75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D3E6A9-824A-4142-B730-6E133D7D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325" y="1448132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55DD47-199E-4C34-998D-339327956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94" y="2193630"/>
            <a:ext cx="5145470" cy="1371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B2DBC9-70BF-4E62-86B3-19B53F1C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371" y="2722348"/>
            <a:ext cx="2834886" cy="1201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69B5C0-483A-4271-B71B-D315C63F4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776" y="4351236"/>
            <a:ext cx="1676545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0CB091-97E7-4126-A2D4-F95B97D94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707" y="4281378"/>
            <a:ext cx="2731245" cy="1249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4293AA1-E90F-4750-B7EA-E29CFC42C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8415" y="534281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97CA95-C813-4D36-81E2-7AA525ED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2" y="1090684"/>
            <a:ext cx="8193734" cy="576731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98130" y="5029680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7855" y="5347856"/>
            <a:ext cx="3679708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37855" y="5599564"/>
            <a:ext cx="4505136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59347" y="1304747"/>
            <a:ext cx="1063833" cy="46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35365">
            <a:off x="8628677" y="1286506"/>
            <a:ext cx="1063833" cy="4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49FD71-DB9C-41D3-B0CC-0CF32661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94" y="1718581"/>
            <a:ext cx="1182727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650D1-389F-49FD-8607-AE8B7B6C1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16" y="1716877"/>
            <a:ext cx="1182727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6D5142-4F73-40D8-A54C-26D98779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821" y="1731335"/>
            <a:ext cx="1176630" cy="1225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22E4FC-4E8F-4AC3-965F-5B88918B0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006" y="1716877"/>
            <a:ext cx="1176630" cy="122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E1399D-032D-4C05-BC94-2C0827246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583" y="1902953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E438C1-8DAC-4E8F-8981-B2B5FF94D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292" y="2503557"/>
            <a:ext cx="841321" cy="118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9FA295-8C6D-4479-814D-71D18B74D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942" y="2482455"/>
            <a:ext cx="841321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936F3FE-3E9F-41D3-A413-B6E4E5496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8409" y="2999194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4BA09C-94FD-4997-A5A7-080FAE8EA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5156" y="443741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107608-78A0-48D9-A981-A1AADBEB10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4780" y="5629011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3A4B97-5FBA-47EA-8E88-138EB665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8" y="1186146"/>
            <a:ext cx="8657070" cy="52734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21262" y="3630387"/>
            <a:ext cx="9304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90528" y="4606582"/>
            <a:ext cx="10722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125499" y="1262593"/>
            <a:ext cx="1063833" cy="46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26169">
            <a:off x="8678662" y="1321828"/>
            <a:ext cx="1063833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7666E-82FB-4A2E-BA4E-CF741310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654" y="2189671"/>
            <a:ext cx="987638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92AECF-B34B-4C27-8DB4-C865FC99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64" y="2185083"/>
            <a:ext cx="987638" cy="89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C47B92-1472-4C4F-A465-B7344F80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58" y="2179545"/>
            <a:ext cx="987638" cy="89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8B1651-C59F-4FA1-873D-020DA082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152" y="2198556"/>
            <a:ext cx="987638" cy="8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00EAE8-A905-407A-9325-D27278C9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24" y="2185083"/>
            <a:ext cx="987638" cy="89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29C735-DCE9-491F-9185-3B66D2105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20" y="2197834"/>
            <a:ext cx="1835055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0023B6-2A21-4906-BD81-10BE18CAE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798" y="3050239"/>
            <a:ext cx="2359356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2D824B-7170-4080-BE9C-84D17A50B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467" y="3085861"/>
            <a:ext cx="1237595" cy="84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3B5A4A7-4E3A-427F-81F0-A2DCF5A7D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354" y="4011456"/>
            <a:ext cx="167044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BF9FDA-2670-4A81-B660-A3E51BCB8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290" y="5268671"/>
            <a:ext cx="167654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25F44D-475B-4ED9-A6BA-E3961732B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627" y="4783381"/>
            <a:ext cx="137171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8FB0794-BB73-478B-AF4C-409A25833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7902" y="4606582"/>
            <a:ext cx="1438781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D5967C-4909-45A4-8AE3-00BCCAD5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2" y="1151649"/>
            <a:ext cx="865097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2554" y="4963645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077972" y="1243420"/>
            <a:ext cx="1063833" cy="46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0890">
            <a:off x="8637824" y="1336718"/>
            <a:ext cx="106383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DA401-109E-4655-B6C2-5AAC8CD1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60" y="10888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C86174-EDCE-4308-AC45-67E160FC7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280" y="1085044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D34AC2-4735-43C9-B04D-5AEDD0347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95" y="1793899"/>
            <a:ext cx="890093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3574B7-4024-465D-A03E-38276E5C0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503" y="1850008"/>
            <a:ext cx="883997" cy="823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F80F96-E4C2-48AF-8959-4B9BC9D7E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506" y="1822040"/>
            <a:ext cx="883997" cy="823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092B2C-37F9-4F7E-ACE7-23BBB7B46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758" y="1822041"/>
            <a:ext cx="883997" cy="823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7DBA69-6B1B-4203-88FD-FF4EC39F7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463" y="1793899"/>
            <a:ext cx="883997" cy="823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66E6AA-942E-4071-B54C-1D045687F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316" y="2590713"/>
            <a:ext cx="1255885" cy="117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ADC15D-7EB8-47BB-B246-F93737BB4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2503" y="2791259"/>
            <a:ext cx="1536166" cy="733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C7EA2AC-9637-4F8E-AF80-0640F9485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1740" y="3165138"/>
            <a:ext cx="1804572" cy="117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AC8F1D-BBF4-417F-BC51-7B3142637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6364" y="3429000"/>
            <a:ext cx="2353260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5CCDDC3-925F-4540-8BF8-45447D6A8D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138" y="4394824"/>
            <a:ext cx="1664352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D0C5564-9CD1-41FB-9A3A-CEC2E42B1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902" y="4058171"/>
            <a:ext cx="1737511" cy="19325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942AAB-7008-4D83-8A53-602F4DFB72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7373" y="558256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9A950F-01E6-4057-A464-1602233F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4" y="1171018"/>
            <a:ext cx="9004572" cy="56270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65840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2059" y="4955703"/>
            <a:ext cx="567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4749" y="1662267"/>
            <a:ext cx="5514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7534347" y="1319379"/>
            <a:ext cx="1161874" cy="51113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1527" y="1280607"/>
            <a:ext cx="1161874" cy="511130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9104736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9243371" y="16126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9333371" y="186351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8C73B4-96AD-4F02-B5AC-CF3001732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688" y="1098876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E55A45-5446-42BD-9E2F-88AA18D91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741" y="1114493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29BB62-805A-4305-8DF8-44C3605F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080" y="1793129"/>
            <a:ext cx="1371719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98A221-FB02-4675-B68F-09C24734F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533" y="1810164"/>
            <a:ext cx="1390008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FFB88-30C6-4106-83F8-505B05157B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8928"/>
          <a:stretch/>
        </p:blipFill>
        <p:spPr>
          <a:xfrm>
            <a:off x="1318711" y="2433924"/>
            <a:ext cx="1665122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A65AC0-EAE3-4823-83F1-3608FE402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044" y="3435778"/>
            <a:ext cx="2359356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2A7BC6-C24A-4927-9644-C3C364E92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896" y="3203393"/>
            <a:ext cx="1920993" cy="1144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CD5B53-CA6F-4118-947E-DA4EACED4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0060" y="4384051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0E4EEA-C91B-4737-AAC5-F7220DE77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6185" y="4228520"/>
            <a:ext cx="1560711" cy="1310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6C5538-2B44-421C-9B7F-D9D97D0BA8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061" y="5549583"/>
            <a:ext cx="1676545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2A7BC6-C24A-4927-9644-C3C364E92B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9003"/>
          <a:stretch/>
        </p:blipFill>
        <p:spPr>
          <a:xfrm>
            <a:off x="2881254" y="2995249"/>
            <a:ext cx="1920993" cy="5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781AFC-2004-4EA7-AFDC-EDD76D19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" y="1098676"/>
            <a:ext cx="7986452" cy="56453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238351" y="1178390"/>
            <a:ext cx="1161874" cy="5111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120781" y="175980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136813" y="15433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353860" y="1790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85454" y="4825677"/>
            <a:ext cx="208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51" y="4854799"/>
            <a:ext cx="3060000" cy="634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3960" y="5118064"/>
            <a:ext cx="59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KG Primary Penmanship" panose="02000506000000020003" pitchFamily="2" charset="0"/>
              </a:rPr>
              <a:t>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72F497-748E-4112-A349-8BB0D7254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038" y="1089415"/>
            <a:ext cx="168264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49704-9918-4B40-919F-C1928E4B9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9" y="1728531"/>
            <a:ext cx="7053683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271DB7-CA7E-4209-AB38-B3EDDB820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533" y="2940928"/>
            <a:ext cx="3371380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235975-2356-4FBA-9AF8-7B44A56E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802" y="3149045"/>
            <a:ext cx="228619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F86F93-2AC6-4E02-B176-CC620E6A2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278" y="4598632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2D7E16-DE84-4D68-B441-9E8FB79E2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895" y="5489436"/>
            <a:ext cx="205453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E4F982-068A-496C-AB9A-5500069F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6" y="1151649"/>
            <a:ext cx="8913124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307020" y="1219948"/>
            <a:ext cx="1161874" cy="5111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94980" y="14024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381936" y="15619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C16608-913B-461B-B002-37CA748F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41" y="116697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652703-276D-41D6-8A52-9A62D5154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451" y="1118201"/>
            <a:ext cx="2353260" cy="90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362B1A-AB18-449F-BE23-4A561CD99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41" y="2774679"/>
            <a:ext cx="6779340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3880BB-4D7D-4E25-AEBC-AD9025E57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683" y="2904605"/>
            <a:ext cx="273734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6BC4FB-9D74-42C5-B01D-7E326CC7E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641" y="4146511"/>
            <a:ext cx="4145639" cy="1292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FC1CBE-3A91-4A63-88D4-FDDDC2A91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979" y="4579364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51A8A-05CE-4AAF-AE21-3B175884C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251" y="5664515"/>
            <a:ext cx="21154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BB0DB3-914A-4887-8BE6-ACA0B352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60" y="2454884"/>
            <a:ext cx="6468417" cy="3310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B0F864-7AA0-452F-9DE1-9780D7B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4" y="1140025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0361">
            <a:off x="7946487" y="1256285"/>
            <a:ext cx="1161874" cy="511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9275">
            <a:off x="8544943" y="1245064"/>
            <a:ext cx="1204828" cy="53002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2845914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03436" y="3158558"/>
            <a:ext cx="4405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FE2BFC-CBB4-4BB1-8B16-5F59E54AE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955" y="1124973"/>
            <a:ext cx="302997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36821E-6525-4BD2-94B9-2021E3ECD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214" y="2535302"/>
            <a:ext cx="2158171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0387E9-B86F-46C4-81DE-7E2066BF0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849" y="2549874"/>
            <a:ext cx="215817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5CBB9B-48CE-45B9-9C12-CD499162F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436" y="4473418"/>
            <a:ext cx="1859441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DF564D-EB3A-4B9D-A99E-69063AC66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542" y="5537351"/>
            <a:ext cx="1670449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25" y="1942270"/>
            <a:ext cx="32921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E6066F-95AC-4A39-B50B-5CF71289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8" y="1201753"/>
            <a:ext cx="8065707" cy="533446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76342" y="3370221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10361">
            <a:off x="8739547" y="1155710"/>
            <a:ext cx="1063833" cy="46800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565373" y="137589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791913" y="145898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06062" y="16223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07074" y="3868984"/>
            <a:ext cx="5473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2439DA-A1F0-4B53-B89C-72746AD3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59" y="1821368"/>
            <a:ext cx="2395936" cy="932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1EBDF5-77E1-4396-AFE7-A3CDA8C6A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439" y="1657593"/>
            <a:ext cx="5541744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09CCE-2DF1-4434-B978-383A36A89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246" y="2746374"/>
            <a:ext cx="167654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77B0EF-1FBC-418D-B7A8-CCA1CBE82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182" y="3307679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3992A7-1118-44D7-A005-7192E24FB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342" y="2753437"/>
            <a:ext cx="2950720" cy="1268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41C0B5-852E-4656-9C99-B13B23884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441" y="4429185"/>
            <a:ext cx="3231160" cy="89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87127A-8D5D-4AEC-80BA-F0A9086CB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541" y="4429185"/>
            <a:ext cx="16826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B63001-B3F7-4B10-AE1C-46BE8063A4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193" y="5347485"/>
            <a:ext cx="16643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13853</TotalTime>
  <Words>122</Words>
  <Application>Microsoft Office PowerPoint</Application>
  <PresentationFormat>A4 Paper (210x297 mm)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Erinne Maclachlan</cp:lastModifiedBy>
  <cp:revision>124</cp:revision>
  <dcterms:created xsi:type="dcterms:W3CDTF">2019-10-15T10:24:11Z</dcterms:created>
  <dcterms:modified xsi:type="dcterms:W3CDTF">2020-05-12T10:28:35Z</dcterms:modified>
</cp:coreProperties>
</file>