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2729A-CED7-4BC9-BBF6-01895B347D86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EFF87-07A2-42A8-94ED-6D93CC5F6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583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Video link attached to image. Video is of Grace Darling discussing her story.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EFF87-07A2-42A8-94ED-6D93CC5F659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02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D8BBF-51C2-4AB5-9839-162A5B095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10C3A3-47E8-45D1-B9E2-54097465D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9837E-18CE-4898-AB59-B166CEB91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47AE-8C8C-464C-A1F5-BD69D285044A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81E35-C9CF-45A4-98EF-B6E646BC8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F1AAA-4818-403B-8E75-AACDA81A7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E489-85E7-4EE2-A7B1-D111CF29F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58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26AF1-6727-4D9F-88E8-8D2AD94A6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1167B2-1CFD-42A6-AAE9-733ACD9AE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259AA-AC6C-4D8A-81B7-0C6518544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47AE-8C8C-464C-A1F5-BD69D285044A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9A416-EA80-4A71-A57E-9B91FB42C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C4046-C1B7-4E7D-938F-8E45FF954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E489-85E7-4EE2-A7B1-D111CF29F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320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804187-8942-48A9-898E-F02A273D15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5DD815-29BE-428E-AFE6-B11C3C222F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7AB97-90D6-4EDA-B227-2C9FAF672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47AE-8C8C-464C-A1F5-BD69D285044A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9FF3B-0074-43DB-A7E1-61298EBBD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3536C-015F-4465-86E8-715D1465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E489-85E7-4EE2-A7B1-D111CF29F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878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7225B-0486-493F-9F8E-7C8BCCDBE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245ED-6C15-4321-B2FF-65901A1B9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052A7-214C-47DA-9F6D-A0924467A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47AE-8C8C-464C-A1F5-BD69D285044A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96858-2293-4AAE-88D8-B25632A3D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D3548-7469-43EC-995B-9D3C819C2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E489-85E7-4EE2-A7B1-D111CF29F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51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2CE48-F8F9-4554-B607-85C3C0695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FBAA8F-A816-4FAF-A6A4-8B31BE62D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F4AC6-084C-488B-B3BA-8E12B6B70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47AE-8C8C-464C-A1F5-BD69D285044A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1BB33-F239-4CF4-BC0A-3D9F67247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A2999-739F-424F-A694-F05A98521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E489-85E7-4EE2-A7B1-D111CF29F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595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80D76-A0A0-4819-B82B-1E7431E0E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EAF7D-16F7-424F-8B68-0E2AA953FE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4C85D-E771-4B66-9226-53270AD19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BB702-0034-4BCD-BC73-7D55E1C0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47AE-8C8C-464C-A1F5-BD69D285044A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923AF-B841-4A3C-9208-A80D1B1F7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944E5-B111-4747-9BBC-9AF161872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E489-85E7-4EE2-A7B1-D111CF29F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192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21F96-7764-4C69-BD30-2A50C1E7E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79625-9CAE-43B9-AC25-73F1E352E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EA0E1F-2554-4CDB-A310-1D8CEBF23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DB2540-CBF4-40CE-A778-544B0234BA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FF38BE-00B3-4FE9-831E-49C5B38122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0E19DD-5E19-46C7-9943-3BDD2F5B8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47AE-8C8C-464C-A1F5-BD69D285044A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3C7E27-24CA-476D-BECF-9676DAE8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4BC312-4CB7-4681-9EF6-1FDD201F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E489-85E7-4EE2-A7B1-D111CF29F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15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77110-D35B-4EB1-8228-0B5F82C64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50371B-C3CA-4783-A3AE-986FA637D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47AE-8C8C-464C-A1F5-BD69D285044A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7D0A29-4BA6-4C9A-B015-CFDEAD2C4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7ED05A-F7CE-4196-98B0-AAB87211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E489-85E7-4EE2-A7B1-D111CF29F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96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475890-2C88-4CEA-BFFB-EEE308BEC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47AE-8C8C-464C-A1F5-BD69D285044A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425742-B0FA-40E2-934E-51F3C84E4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C7A17-C30E-4926-9BFF-B295FD339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E489-85E7-4EE2-A7B1-D111CF29F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679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5DD99-C82C-462B-BA07-D6FA64A39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7FCBA-D7DF-4150-A04B-4294798B2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E70C93-D95D-4127-A861-F6FEE43EF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AC4499-543B-4A44-8CE1-6F9A0EB9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47AE-8C8C-464C-A1F5-BD69D285044A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C653F-74B2-4E40-8065-BFF7DE752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6A1B0-9AB9-46E3-B9D6-87F429466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E489-85E7-4EE2-A7B1-D111CF29F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343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9DDAF-6827-46F2-951B-EE1A1F90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C78BD0-6C2B-41B2-BB22-0A0177F66C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6A37A-3D8B-4B93-A0ED-11179DD6C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99B93-52E4-4F82-877D-755E16001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47AE-8C8C-464C-A1F5-BD69D285044A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77721-7556-4AEA-823F-A96ACB22B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50214A-2866-4631-8B15-C1EDD92E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E489-85E7-4EE2-A7B1-D111CF29F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298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D4F159-155D-4274-859C-D86A6A188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DEAAA-99A8-4F2C-BAB0-727D45B71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DBCF6-25F1-4E98-8BF5-5359C6F4BE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647AE-8C8C-464C-A1F5-BD69D285044A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FC52E-05E9-4EA0-8AC9-E5C8F13DA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474F5-157A-4EA9-949E-D6017BA39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9E489-85E7-4EE2-A7B1-D111CF29F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44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www.bbc.co.uk/education/clips/zh6hfg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6EBFEE-BC34-4167-AAB8-7540C7261367}"/>
              </a:ext>
            </a:extLst>
          </p:cNvPr>
          <p:cNvSpPr/>
          <p:nvPr/>
        </p:nvSpPr>
        <p:spPr>
          <a:xfrm>
            <a:off x="1227516" y="957935"/>
            <a:ext cx="973696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+mj-lt"/>
              </a:rPr>
              <a:t>Grace Darling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B4519C-AAFE-4CDC-B74A-EDF6FE2C4A41}"/>
              </a:ext>
            </a:extLst>
          </p:cNvPr>
          <p:cNvSpPr/>
          <p:nvPr/>
        </p:nvSpPr>
        <p:spPr>
          <a:xfrm>
            <a:off x="1656020" y="3548844"/>
            <a:ext cx="887995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Has anyone heard of Grace Darling before?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52F66F-F045-4011-B95C-214911D54DEF}"/>
              </a:ext>
            </a:extLst>
          </p:cNvPr>
          <p:cNvCxnSpPr/>
          <p:nvPr/>
        </p:nvCxnSpPr>
        <p:spPr>
          <a:xfrm>
            <a:off x="1897974" y="3222885"/>
            <a:ext cx="825036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983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A drawing of a person&#10;&#10;Description generated with high confidence">
            <a:hlinkClick r:id="rId4"/>
            <a:extLst>
              <a:ext uri="{FF2B5EF4-FFF2-40B4-BE49-F238E27FC236}">
                <a16:creationId xmlns:a16="http://schemas.microsoft.com/office/drawing/2014/main" id="{137703FB-5F0E-4407-A75B-0E5CE404CE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75" b="78229" l="1509" r="91595">
                        <a14:foregroundMark x1="48707" y1="4982" x2="53017" y2="14391"/>
                        <a14:foregroundMark x1="53017" y1="14391" x2="53017" y2="14391"/>
                        <a14:foregroundMark x1="75216" y1="19188" x2="74569" y2="25830"/>
                        <a14:foregroundMark x1="74569" y1="25830" x2="76724" y2="31919"/>
                        <a14:foregroundMark x1="76724" y1="31919" x2="75862" y2="37638"/>
                        <a14:foregroundMark x1="75862" y1="37638" x2="78233" y2="39114"/>
                        <a14:foregroundMark x1="20043" y1="64207" x2="11207" y2="67528"/>
                        <a14:foregroundMark x1="11207" y1="67528" x2="6681" y2="72694"/>
                        <a14:foregroundMark x1="6681" y1="72694" x2="12500" y2="75646"/>
                        <a14:foregroundMark x1="12500" y1="75646" x2="50000" y2="73616"/>
                        <a14:foregroundMark x1="50000" y1="73616" x2="91810" y2="77122"/>
                        <a14:foregroundMark x1="91810" y1="77122" x2="67457" y2="60148"/>
                        <a14:foregroundMark x1="67457" y1="60148" x2="59698" y2="52399"/>
                        <a14:foregroundMark x1="5819" y1="75461" x2="18103" y2="76753"/>
                        <a14:foregroundMark x1="3233" y1="77306" x2="12500" y2="77122"/>
                        <a14:foregroundMark x1="12500" y1="77122" x2="15086" y2="77122"/>
                        <a14:foregroundMark x1="1509" y1="77491" x2="5172" y2="74908"/>
                        <a14:foregroundMark x1="77586" y1="41144" x2="71336" y2="28229"/>
                        <a14:foregroundMark x1="81681" y1="39483" x2="75216" y2="37085"/>
                        <a14:foregroundMark x1="75216" y1="37085" x2="75216" y2="37085"/>
                        <a14:foregroundMark x1="81250" y1="40590" x2="78017" y2="42066"/>
                        <a14:foregroundMark x1="75647" y1="77491" x2="90086" y2="76568"/>
                        <a14:foregroundMark x1="90086" y1="76568" x2="91810" y2="76937"/>
                        <a14:foregroundMark x1="63578" y1="77860" x2="70690" y2="77675"/>
                        <a14:foregroundMark x1="70690" y1="77675" x2="73060" y2="77675"/>
                        <a14:foregroundMark x1="66595" y1="77675" x2="55819" y2="77675"/>
                        <a14:foregroundMark x1="68534" y1="11624" x2="66595" y2="9041"/>
                        <a14:foregroundMark x1="72845" y1="15498" x2="75862" y2="19557"/>
                        <a14:foregroundMark x1="67672" y1="8672" x2="62500" y2="5904"/>
                        <a14:foregroundMark x1="66595" y1="7565" x2="60776" y2="4797"/>
                        <a14:foregroundMark x1="42241" y1="7380" x2="47198" y2="3875"/>
                        <a14:foregroundMark x1="14224" y1="77491" x2="10129" y2="78044"/>
                        <a14:foregroundMark x1="6681" y1="78229" x2="1509" y2="782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6" r="2" b="21872"/>
          <a:stretch/>
        </p:blipFill>
        <p:spPr>
          <a:xfrm>
            <a:off x="0" y="329784"/>
            <a:ext cx="7189752" cy="6528216"/>
          </a:xfrm>
          <a:prstGeom prst="rect">
            <a:avLst/>
          </a:prstGeom>
          <a:effectLst/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2F555B2-4562-482D-817E-72EC61D98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7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</a:rPr>
              <a:t>Early Life: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C82120-6974-437A-9B9C-18D3C40F5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1213" y="1325564"/>
            <a:ext cx="6420787" cy="5532436"/>
          </a:xfrm>
        </p:spPr>
        <p:txBody>
          <a:bodyPr>
            <a:noAutofit/>
          </a:bodyPr>
          <a:lstStyle/>
          <a:p>
            <a:r>
              <a:rPr lang="en-GB" sz="33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Grace Horsley Darling was born on </a:t>
            </a:r>
            <a:r>
              <a:rPr lang="en-GB" sz="3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24</a:t>
            </a:r>
            <a:r>
              <a:rPr lang="en-GB" sz="3300" b="1" baseline="300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th</a:t>
            </a:r>
            <a:r>
              <a:rPr lang="en-GB" sz="3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November 1815</a:t>
            </a:r>
            <a:r>
              <a:rPr lang="en-GB" sz="33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.</a:t>
            </a:r>
          </a:p>
          <a:p>
            <a:r>
              <a:rPr lang="en-GB" sz="33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She was born in </a:t>
            </a:r>
            <a:r>
              <a:rPr lang="en-GB" sz="3300" b="1" dirty="0" err="1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Bamburgh</a:t>
            </a:r>
            <a:r>
              <a:rPr lang="en-GB" sz="33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, Northumberland in </a:t>
            </a:r>
            <a:r>
              <a:rPr lang="en-GB" sz="3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England</a:t>
            </a:r>
            <a:r>
              <a:rPr lang="en-GB" sz="33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.</a:t>
            </a:r>
          </a:p>
          <a:p>
            <a:r>
              <a:rPr lang="en-GB" sz="33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She lived with her parents, </a:t>
            </a:r>
            <a:r>
              <a:rPr lang="en-GB" sz="3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8</a:t>
            </a:r>
            <a:r>
              <a:rPr lang="en-GB" sz="33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en-GB" sz="3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brothers</a:t>
            </a:r>
            <a:r>
              <a:rPr lang="en-GB" sz="33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 &amp; </a:t>
            </a:r>
            <a:r>
              <a:rPr lang="en-GB" sz="3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sister</a:t>
            </a:r>
            <a:r>
              <a:rPr lang="en-GB" sz="33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.</a:t>
            </a:r>
          </a:p>
          <a:p>
            <a:r>
              <a:rPr lang="en-GB" sz="33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Grace’s father was a </a:t>
            </a:r>
            <a:r>
              <a:rPr lang="en-GB" sz="3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lighthouse</a:t>
            </a:r>
            <a:r>
              <a:rPr lang="en-GB" sz="33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en-GB" sz="3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keeper</a:t>
            </a:r>
            <a:r>
              <a:rPr lang="en-GB" sz="33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.</a:t>
            </a:r>
          </a:p>
          <a:p>
            <a:r>
              <a:rPr lang="en-GB" sz="33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Her and her family moved to </a:t>
            </a:r>
            <a:r>
              <a:rPr lang="en-GB" sz="3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Longstone</a:t>
            </a:r>
            <a:r>
              <a:rPr lang="en-GB" sz="33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en-GB" sz="3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Lighthouse</a:t>
            </a:r>
            <a:r>
              <a:rPr lang="en-GB" sz="33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 in </a:t>
            </a:r>
            <a:r>
              <a:rPr lang="en-GB" sz="3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1926</a:t>
            </a:r>
            <a:r>
              <a:rPr lang="en-GB" sz="33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7580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uiExpan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4">
            <a:extLst>
              <a:ext uri="{FF2B5EF4-FFF2-40B4-BE49-F238E27FC236}">
                <a16:creationId xmlns:a16="http://schemas.microsoft.com/office/drawing/2014/main" id="{CF62D2A7-8207-488C-9F46-316BA81A16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6" descr="Related image">
            <a:extLst>
              <a:ext uri="{FF2B5EF4-FFF2-40B4-BE49-F238E27FC236}">
                <a16:creationId xmlns:a16="http://schemas.microsoft.com/office/drawing/2014/main" id="{818F2ED4-B0F9-4005-A4D1-C22E3BC56F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8" r="2" b="2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AFB47922-8D19-43D3-8D4C-F8DF5E7BD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72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Life in the Lighthouse: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759EE0F-925D-4F46-BDEA-41FAA0735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5563"/>
            <a:ext cx="7435122" cy="5415691"/>
          </a:xfrm>
        </p:spPr>
        <p:txBody>
          <a:bodyPr>
            <a:noAutofit/>
          </a:bodyPr>
          <a:lstStyle/>
          <a:p>
            <a:r>
              <a:rPr lang="en-GB" sz="35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Grace’s father was called </a:t>
            </a:r>
            <a:r>
              <a:rPr lang="en-GB" sz="35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William</a:t>
            </a:r>
            <a:r>
              <a:rPr lang="en-GB" sz="35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en-GB" sz="35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Darling</a:t>
            </a:r>
            <a:r>
              <a:rPr lang="en-GB" sz="35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.</a:t>
            </a:r>
          </a:p>
          <a:p>
            <a:r>
              <a:rPr lang="en-GB" sz="35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He taught Grace &amp; her sibling to </a:t>
            </a:r>
            <a:r>
              <a:rPr lang="en-GB" sz="35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read</a:t>
            </a:r>
            <a:r>
              <a:rPr lang="en-GB" sz="35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 and </a:t>
            </a:r>
            <a:r>
              <a:rPr lang="en-GB" sz="35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write</a:t>
            </a:r>
            <a:r>
              <a:rPr lang="en-GB" sz="35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.</a:t>
            </a:r>
          </a:p>
          <a:p>
            <a:r>
              <a:rPr lang="en-GB" sz="35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She never went to a school.</a:t>
            </a:r>
          </a:p>
          <a:p>
            <a:r>
              <a:rPr lang="en-GB" sz="35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Grace always had a great interest in </a:t>
            </a:r>
            <a:r>
              <a:rPr lang="en-GB" sz="35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the</a:t>
            </a:r>
            <a:r>
              <a:rPr lang="en-GB" sz="35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en-GB" sz="35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sea</a:t>
            </a:r>
            <a:r>
              <a:rPr lang="en-GB" sz="35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.</a:t>
            </a:r>
          </a:p>
          <a:p>
            <a:endParaRPr lang="en-GB" sz="35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  <a:p>
            <a:r>
              <a:rPr lang="en-GB" sz="35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Grace &amp; her sisters also learnt how to </a:t>
            </a:r>
            <a:r>
              <a:rPr lang="en-GB" sz="35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spin</a:t>
            </a:r>
            <a:r>
              <a:rPr lang="en-GB" sz="35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, </a:t>
            </a:r>
            <a:r>
              <a:rPr lang="en-GB" sz="35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knit</a:t>
            </a:r>
            <a:r>
              <a:rPr lang="en-GB" sz="35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, </a:t>
            </a:r>
            <a:r>
              <a:rPr lang="en-GB" sz="35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sew</a:t>
            </a:r>
            <a:r>
              <a:rPr lang="en-GB" sz="35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 &amp; </a:t>
            </a:r>
            <a:r>
              <a:rPr lang="en-GB" sz="35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cook</a:t>
            </a:r>
            <a:r>
              <a:rPr lang="en-GB" sz="35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.</a:t>
            </a:r>
          </a:p>
          <a:p>
            <a:endParaRPr lang="en-GB" sz="35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24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uiExpan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ble">
            <a:extLst>
              <a:ext uri="{FF2B5EF4-FFF2-40B4-BE49-F238E27FC236}">
                <a16:creationId xmlns:a16="http://schemas.microsoft.com/office/drawing/2014/main" id="{0A6B8A98-4286-4CCD-A62C-9574886E53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73" b="90000" l="9947" r="89947">
                        <a14:foregroundMark x1="17460" y1="31111" x2="17566" y2="40000"/>
                        <a14:foregroundMark x1="17566" y1="40000" x2="17566" y2="40000"/>
                        <a14:foregroundMark x1="17566" y1="40000" x2="17566" y2="40000"/>
                        <a14:foregroundMark x1="58095" y1="73016" x2="74392" y2="75714"/>
                        <a14:foregroundMark x1="61376" y1="69365" x2="55661" y2="70952"/>
                        <a14:foregroundMark x1="55661" y1="70952" x2="57249" y2="72857"/>
                        <a14:foregroundMark x1="57249" y1="72857" x2="51005" y2="69365"/>
                        <a14:foregroundMark x1="55873" y1="73810" x2="51746" y2="71111"/>
                        <a14:foregroundMark x1="22222" y1="45079" x2="20529" y2="38571"/>
                        <a14:backgroundMark x1="37354" y1="35397" x2="39894" y2="33333"/>
                        <a14:backgroundMark x1="39894" y1="30000" x2="43069" y2="30000"/>
                        <a14:backgroundMark x1="34074" y1="41111" x2="34074" y2="41111"/>
                        <a14:backgroundMark x1="33862" y1="41746" x2="33757" y2="42063"/>
                        <a14:backgroundMark x1="41905" y1="16349" x2="42857" y2="19841"/>
                        <a14:backgroundMark x1="42857" y1="19841" x2="41376" y2="6825"/>
                        <a14:backgroundMark x1="37884" y1="6825" x2="47937" y2="10635"/>
                        <a14:backgroundMark x1="36720" y1="25397" x2="47407" y2="23333"/>
                        <a14:backgroundMark x1="45079" y1="23333" x2="39048" y2="20317"/>
                        <a14:backgroundMark x1="42751" y1="9524" x2="33757" y2="37778"/>
                        <a14:backgroundMark x1="32910" y1="41111" x2="41587" y2="21270"/>
                        <a14:backgroundMark x1="39683" y1="25873" x2="40212" y2="29841"/>
                        <a14:backgroundMark x1="55556" y1="25397" x2="59365" y2="30794"/>
                        <a14:backgroundMark x1="59365" y1="30794" x2="53333" y2="27460"/>
                        <a14:backgroundMark x1="53333" y1="27460" x2="50794" y2="19365"/>
                        <a14:backgroundMark x1="50794" y1="19365" x2="61587" y2="37143"/>
                        <a14:backgroundMark x1="32381" y1="43016" x2="32381" y2="4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2" t="27112" b="21365"/>
          <a:stretch/>
        </p:blipFill>
        <p:spPr bwMode="auto">
          <a:xfrm>
            <a:off x="3320647" y="3227203"/>
            <a:ext cx="10319933" cy="374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AFB47922-8D19-43D3-8D4C-F8DF5E7BD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72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Love of the Sea: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759EE0F-925D-4F46-BDEA-41FAA0735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5563"/>
            <a:ext cx="7360170" cy="5415691"/>
          </a:xfrm>
        </p:spPr>
        <p:txBody>
          <a:bodyPr>
            <a:normAutofit/>
          </a:bodyPr>
          <a:lstStyle/>
          <a:p>
            <a:r>
              <a:rPr lang="en-GB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1829</a:t>
            </a:r>
            <a:r>
              <a:rPr lang="en-GB" sz="36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 - </a:t>
            </a:r>
            <a:r>
              <a:rPr lang="en-GB" sz="36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only </a:t>
            </a:r>
            <a:r>
              <a:rPr lang="en-GB" sz="36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Grace &amp; her younger brother still lived at home.</a:t>
            </a:r>
          </a:p>
          <a:p>
            <a:r>
              <a:rPr lang="en-GB" sz="36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Grace helped her father to look after the </a:t>
            </a:r>
            <a:r>
              <a:rPr lang="en-GB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lighthouse</a:t>
            </a:r>
            <a:r>
              <a:rPr lang="en-GB" sz="36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.</a:t>
            </a:r>
          </a:p>
          <a:p>
            <a:r>
              <a:rPr lang="en-GB" sz="36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She wasn’t allowed to help row the </a:t>
            </a:r>
            <a:r>
              <a:rPr lang="en-GB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coble</a:t>
            </a:r>
            <a:r>
              <a:rPr lang="en-GB" sz="36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.</a:t>
            </a:r>
          </a:p>
          <a:p>
            <a:r>
              <a:rPr lang="en-GB" sz="36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This was considered a “</a:t>
            </a:r>
            <a:r>
              <a:rPr lang="en-GB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man’s job</a:t>
            </a:r>
            <a:r>
              <a:rPr lang="en-GB" sz="36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”.</a:t>
            </a:r>
          </a:p>
          <a:p>
            <a:endParaRPr lang="en-GB" sz="36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  <a:p>
            <a:r>
              <a:rPr lang="en-GB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Coble</a:t>
            </a:r>
            <a:r>
              <a:rPr lang="en-GB" sz="36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 - flat-bottomed fishing boat.</a:t>
            </a:r>
          </a:p>
          <a:p>
            <a:endParaRPr lang="en-GB" sz="36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  <a:p>
            <a:endParaRPr lang="en-GB" sz="36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76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uiExpan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CF62D2A7-8207-488C-9F46-316BA81A16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Image result for ss forfarshire">
            <a:extLst>
              <a:ext uri="{FF2B5EF4-FFF2-40B4-BE49-F238E27FC236}">
                <a16:creationId xmlns:a16="http://schemas.microsoft.com/office/drawing/2014/main" id="{E8539B5E-8BD9-4E8D-AAAC-B6D484FF0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" r="19656" b="-3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E891CA6-8854-465A-9FE7-4D44781E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72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SS Forfarshire: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E003E4D-93A7-40F8-85BC-29FE128A6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5563"/>
            <a:ext cx="8136610" cy="5415691"/>
          </a:xfrm>
        </p:spPr>
        <p:txBody>
          <a:bodyPr>
            <a:noAutofit/>
          </a:bodyPr>
          <a:lstStyle/>
          <a:p>
            <a:r>
              <a:rPr lang="en-GB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5</a:t>
            </a:r>
            <a:r>
              <a:rPr lang="en-GB" sz="3600" b="1" baseline="300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th</a:t>
            </a:r>
            <a:r>
              <a:rPr lang="en-GB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September 1838</a:t>
            </a:r>
            <a:r>
              <a:rPr lang="en-GB" sz="3600" b="1" dirty="0">
                <a:ln>
                  <a:solidFill>
                    <a:srgbClr val="C00000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en-GB" sz="36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- SS Forfarshire left Hull for Dundee.</a:t>
            </a:r>
          </a:p>
          <a:p>
            <a:r>
              <a:rPr lang="en-GB" sz="36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During the evening the ship started to </a:t>
            </a:r>
            <a:r>
              <a:rPr lang="en-GB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leak</a:t>
            </a:r>
            <a:r>
              <a:rPr lang="en-GB" sz="36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.</a:t>
            </a:r>
          </a:p>
          <a:p>
            <a:r>
              <a:rPr lang="en-GB" sz="36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The </a:t>
            </a:r>
            <a:r>
              <a:rPr lang="en-GB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engine stopped</a:t>
            </a:r>
            <a:r>
              <a:rPr lang="en-GB" sz="3600" b="1" dirty="0">
                <a:ln>
                  <a:solidFill>
                    <a:srgbClr val="C00000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en-GB" sz="36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shortly after.</a:t>
            </a:r>
          </a:p>
          <a:p>
            <a:r>
              <a:rPr lang="en-GB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6</a:t>
            </a:r>
            <a:r>
              <a:rPr lang="en-GB" sz="3600" b="1" baseline="300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th</a:t>
            </a:r>
            <a:r>
              <a:rPr lang="en-GB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September</a:t>
            </a:r>
            <a:r>
              <a:rPr lang="en-GB" sz="3600" b="1" dirty="0">
                <a:ln>
                  <a:solidFill>
                    <a:srgbClr val="C00000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en-GB" sz="36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- </a:t>
            </a:r>
            <a:r>
              <a:rPr lang="en-GB" sz="36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a </a:t>
            </a:r>
            <a:r>
              <a:rPr lang="en-GB" sz="36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storm </a:t>
            </a:r>
            <a:r>
              <a:rPr lang="en-GB" sz="36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hit and the ship hit a </a:t>
            </a:r>
            <a:r>
              <a:rPr lang="en-GB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rock</a:t>
            </a:r>
            <a:r>
              <a:rPr lang="en-GB" sz="36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.</a:t>
            </a:r>
          </a:p>
          <a:p>
            <a:r>
              <a:rPr lang="en-GB" sz="36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It was shipwrecked </a:t>
            </a:r>
            <a:r>
              <a:rPr lang="en-GB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3/4 mile</a:t>
            </a:r>
            <a:r>
              <a:rPr lang="en-GB" sz="3600" b="1" dirty="0">
                <a:ln>
                  <a:solidFill>
                    <a:srgbClr val="C00000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en-GB" sz="36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from </a:t>
            </a:r>
            <a:r>
              <a:rPr lang="en-GB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Grace’s</a:t>
            </a:r>
            <a:r>
              <a:rPr lang="en-GB" sz="36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en-GB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lighthouse</a:t>
            </a:r>
            <a:r>
              <a:rPr lang="en-GB" sz="36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.</a:t>
            </a:r>
          </a:p>
          <a:p>
            <a:r>
              <a:rPr lang="en-GB" sz="36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Grace’s father decided to help the men.</a:t>
            </a:r>
          </a:p>
        </p:txBody>
      </p:sp>
    </p:spTree>
    <p:extLst>
      <p:ext uri="{BB962C8B-B14F-4D97-AF65-F5344CB8AC3E}">
        <p14:creationId xmlns:p14="http://schemas.microsoft.com/office/powerpoint/2010/main" val="1412186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uiExpan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4F74D28C-3268-4E35-8EE1-D92CB4A85A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E099F78C-330A-4A19-ADBD-6A6CAE976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" r="2" b="2"/>
          <a:stretch/>
        </p:blipFill>
        <p:spPr bwMode="auto"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EA82178-2AAA-466C-94E1-200FAF58E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72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The Rescue: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0B58111-87C6-49C9-BA5A-21E6BA560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325563"/>
            <a:ext cx="6489290" cy="5415691"/>
          </a:xfrm>
        </p:spPr>
        <p:txBody>
          <a:bodyPr>
            <a:normAutofit/>
          </a:bodyPr>
          <a:lstStyle/>
          <a:p>
            <a:r>
              <a:rPr lang="en-GB" sz="36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Grace’s brothers were away from home.</a:t>
            </a:r>
          </a:p>
          <a:p>
            <a:r>
              <a:rPr lang="en-GB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7</a:t>
            </a:r>
            <a:r>
              <a:rPr lang="en-GB" sz="3600" b="1" baseline="300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th</a:t>
            </a:r>
            <a:r>
              <a:rPr lang="en-GB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September </a:t>
            </a:r>
            <a:r>
              <a:rPr lang="en-GB" sz="36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- Grace &amp; her father rowed a coble to the shipwreck.</a:t>
            </a:r>
          </a:p>
          <a:p>
            <a:r>
              <a:rPr lang="en-GB" sz="36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They wanted to </a:t>
            </a:r>
            <a:r>
              <a:rPr lang="en-GB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rescue the survivors</a:t>
            </a:r>
            <a:r>
              <a:rPr lang="en-GB" sz="36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.</a:t>
            </a:r>
          </a:p>
          <a:p>
            <a:r>
              <a:rPr lang="en-GB" sz="36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The survivors were </a:t>
            </a:r>
            <a:r>
              <a:rPr lang="en-GB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clinging</a:t>
            </a:r>
            <a:r>
              <a:rPr lang="en-GB" sz="36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 to the rocks.</a:t>
            </a:r>
          </a:p>
          <a:p>
            <a:r>
              <a:rPr lang="en-GB" sz="36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In total, they found </a:t>
            </a:r>
            <a:r>
              <a:rPr lang="en-GB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9 survivors</a:t>
            </a:r>
            <a:r>
              <a:rPr lang="en-GB" sz="36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.</a:t>
            </a:r>
          </a:p>
          <a:p>
            <a:endParaRPr lang="en-GB" sz="36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  <a:p>
            <a:endParaRPr lang="en-GB" sz="36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78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uiExpan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grace darling monument">
            <a:extLst>
              <a:ext uri="{FF2B5EF4-FFF2-40B4-BE49-F238E27FC236}">
                <a16:creationId xmlns:a16="http://schemas.microsoft.com/office/drawing/2014/main" id="{634CCFA4-6298-4D13-AFA3-5E19316F7C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9"/>
          <a:stretch/>
        </p:blipFill>
        <p:spPr bwMode="auto">
          <a:xfrm>
            <a:off x="7257685" y="254833"/>
            <a:ext cx="4646243" cy="6348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EA82178-2AAA-466C-94E1-200FAF58E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72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After the Storm: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0B58111-87C6-49C9-BA5A-21E6BA560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5563"/>
            <a:ext cx="8303342" cy="5415691"/>
          </a:xfrm>
        </p:spPr>
        <p:txBody>
          <a:bodyPr>
            <a:normAutofit/>
          </a:bodyPr>
          <a:lstStyle/>
          <a:p>
            <a:r>
              <a:rPr lang="en-GB" sz="33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Grace helped look after the survivors for </a:t>
            </a:r>
            <a:r>
              <a:rPr lang="en-GB" sz="3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3 days </a:t>
            </a:r>
            <a:r>
              <a:rPr lang="en-GB" sz="33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until the storm stopped.</a:t>
            </a:r>
          </a:p>
          <a:p>
            <a:r>
              <a:rPr lang="en-GB" sz="33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Her actions made her </a:t>
            </a:r>
            <a:r>
              <a:rPr lang="en-GB" sz="3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famous</a:t>
            </a:r>
            <a:r>
              <a:rPr lang="en-GB" sz="33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 in England.</a:t>
            </a:r>
          </a:p>
          <a:p>
            <a:r>
              <a:rPr lang="en-GB" sz="33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She received a </a:t>
            </a:r>
            <a:r>
              <a:rPr lang="en-GB" sz="3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personal letter </a:t>
            </a:r>
            <a:r>
              <a:rPr lang="en-GB" sz="33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&amp; </a:t>
            </a:r>
            <a:r>
              <a:rPr lang="en-GB" sz="3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£50 </a:t>
            </a:r>
            <a:r>
              <a:rPr lang="en-GB" sz="33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from </a:t>
            </a:r>
            <a:r>
              <a:rPr lang="en-GB" sz="3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queen Victoria</a:t>
            </a:r>
            <a:r>
              <a:rPr lang="en-GB" sz="33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.</a:t>
            </a:r>
          </a:p>
          <a:p>
            <a:r>
              <a:rPr lang="en-GB" sz="33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Got lots of fan-mail too.</a:t>
            </a:r>
          </a:p>
          <a:p>
            <a:r>
              <a:rPr lang="en-GB" sz="3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20</a:t>
            </a:r>
            <a:r>
              <a:rPr lang="en-GB" sz="3300" b="1" baseline="300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th</a:t>
            </a:r>
            <a:r>
              <a:rPr lang="en-GB" sz="3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October 1842 </a:t>
            </a:r>
            <a:r>
              <a:rPr lang="en-GB" sz="33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- Grace became very ill and </a:t>
            </a:r>
            <a:r>
              <a:rPr lang="en-GB" sz="3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died</a:t>
            </a:r>
            <a:r>
              <a:rPr lang="en-GB" sz="33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.</a:t>
            </a:r>
          </a:p>
          <a:p>
            <a:r>
              <a:rPr lang="en-GB" sz="33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A monument was built to her in </a:t>
            </a:r>
            <a:r>
              <a:rPr lang="en-GB" sz="3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St Aidan’s Churchyard</a:t>
            </a:r>
            <a:r>
              <a:rPr lang="en-GB" sz="33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, </a:t>
            </a:r>
            <a:r>
              <a:rPr lang="en-GB" sz="3300" b="1" dirty="0" err="1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Bamburgh</a:t>
            </a:r>
            <a:r>
              <a:rPr lang="en-GB" sz="33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.</a:t>
            </a:r>
          </a:p>
          <a:p>
            <a:endParaRPr lang="en-GB" sz="33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  <a:p>
            <a:endParaRPr lang="en-GB" sz="33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49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uiExpan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EA82178-2AAA-466C-94E1-200FAF58E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r>
              <a:rPr lang="en-GB" sz="72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Grace Darling - Timeline: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0B58111-87C6-49C9-BA5A-21E6BA560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325563"/>
            <a:ext cx="12192000" cy="549064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1815</a:t>
            </a:r>
            <a:r>
              <a:rPr lang="en-GB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 - Grace Darling was born and lived in the Trinity House in the Farne Islands.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1826</a:t>
            </a:r>
            <a:r>
              <a:rPr lang="en-GB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 - 15th of February the Darling family moved to their newly built Longstone Lighthouse.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1834</a:t>
            </a:r>
            <a:r>
              <a:rPr lang="en-GB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 - First launching of the 150 ton steamship, Forfarshire at Dundee.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1838</a:t>
            </a:r>
            <a:r>
              <a:rPr lang="en-GB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 - Forfarshire crashes on rocks of Farne Island, Grace saves nine survivors.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1839</a:t>
            </a:r>
            <a:r>
              <a:rPr lang="en-GB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 - Both Grace and William were awarded specially minted Royal Humane Society Gold Medals.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1842</a:t>
            </a:r>
            <a:r>
              <a:rPr lang="en-GB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 - Grace dies, she is only 27 .</a:t>
            </a:r>
          </a:p>
          <a:p>
            <a:endParaRPr lang="en-GB" b="1" dirty="0">
              <a:ln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93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uiExpan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SOURCES">
      <a:majorFont>
        <a:latin typeface="Berlin Sans FB Demi"/>
        <a:ea typeface=""/>
        <a:cs typeface=""/>
      </a:majorFont>
      <a:minorFont>
        <a:latin typeface="Franklin Gothic Demi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452</Words>
  <Application>Microsoft Office PowerPoint</Application>
  <PresentationFormat>Widescreen</PresentationFormat>
  <Paragraphs>51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Berlin Sans FB Demi</vt:lpstr>
      <vt:lpstr>Calibri</vt:lpstr>
      <vt:lpstr>Franklin Gothic Demi Cond</vt:lpstr>
      <vt:lpstr>Office Theme</vt:lpstr>
      <vt:lpstr>PowerPoint Presentation</vt:lpstr>
      <vt:lpstr>Early Life:</vt:lpstr>
      <vt:lpstr>Life in the Lighthouse:</vt:lpstr>
      <vt:lpstr>Love of the Sea:</vt:lpstr>
      <vt:lpstr>SS Forfarshire:</vt:lpstr>
      <vt:lpstr>The Rescue:</vt:lpstr>
      <vt:lpstr>After the Storm:</vt:lpstr>
      <vt:lpstr>Grace Darling - Timeline: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Hollywood</dc:creator>
  <cp:lastModifiedBy>Ryan Hollywood</cp:lastModifiedBy>
  <cp:revision>74</cp:revision>
  <dcterms:created xsi:type="dcterms:W3CDTF">2018-02-11T00:50:55Z</dcterms:created>
  <dcterms:modified xsi:type="dcterms:W3CDTF">2018-11-21T01:13:53Z</dcterms:modified>
</cp:coreProperties>
</file>