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A3ED-7E9A-4E13-842F-F7B32FABEE44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3F-C3A8-40B8-ADC8-19E95BCD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44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A3ED-7E9A-4E13-842F-F7B32FABEE44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3F-C3A8-40B8-ADC8-19E95BCD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A3ED-7E9A-4E13-842F-F7B32FABEE44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3F-C3A8-40B8-ADC8-19E95BCD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33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A3ED-7E9A-4E13-842F-F7B32FABEE44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3F-C3A8-40B8-ADC8-19E95BCD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28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A3ED-7E9A-4E13-842F-F7B32FABEE44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3F-C3A8-40B8-ADC8-19E95BCD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4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A3ED-7E9A-4E13-842F-F7B32FABEE44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3F-C3A8-40B8-ADC8-19E95BCD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34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A3ED-7E9A-4E13-842F-F7B32FABEE44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3F-C3A8-40B8-ADC8-19E95BCD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2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A3ED-7E9A-4E13-842F-F7B32FABEE44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3F-C3A8-40B8-ADC8-19E95BCD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A3ED-7E9A-4E13-842F-F7B32FABEE44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3F-C3A8-40B8-ADC8-19E95BCD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9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A3ED-7E9A-4E13-842F-F7B32FABEE44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3F-C3A8-40B8-ADC8-19E95BCD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2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A3ED-7E9A-4E13-842F-F7B32FABEE44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3F-C3A8-40B8-ADC8-19E95BCD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49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DA3ED-7E9A-4E13-842F-F7B32FABEE44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C993F-C3A8-40B8-ADC8-19E95BCD6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3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232247"/>
          </a:xfrm>
        </p:spPr>
        <p:txBody>
          <a:bodyPr>
            <a:noAutofit/>
          </a:bodyPr>
          <a:lstStyle/>
          <a:p>
            <a:r>
              <a:rPr lang="en-GB" sz="8000" dirty="0" smtClean="0">
                <a:latin typeface="Comic Sans MS" panose="030F0702030302020204" pitchFamily="66" charset="0"/>
              </a:rPr>
              <a:t>Wendy the Witch</a:t>
            </a:r>
            <a:endParaRPr lang="en-GB" sz="8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3240360" cy="244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6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And a big tub of shaving foam!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4032448" cy="38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S</a:t>
            </a:r>
            <a:r>
              <a:rPr lang="en-GB" sz="4000" dirty="0" smtClean="0">
                <a:latin typeface="Comic Sans MS" panose="030F0702030302020204" pitchFamily="66" charset="0"/>
              </a:rPr>
              <a:t>he made her brew one day,</a:t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but got carried away!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38388"/>
            <a:ext cx="291995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218319" cy="209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00149"/>
            <a:ext cx="110013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42" y="3645024"/>
            <a:ext cx="1297441" cy="87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52" y="5267502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The brew grew and grew and grew!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20" y="4206880"/>
            <a:ext cx="1110505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0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Oh no! she said with  groan.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22920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It’s turned into a river she moaned.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48074" y="-1143000"/>
            <a:ext cx="1847850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2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She cast a spell to make a boat.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16759"/>
            <a:ext cx="3636847" cy="27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79715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She hopped in to stay afloat!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>
                <a:latin typeface="Comic Sans MS" panose="030F0702030302020204" pitchFamily="66" charset="0"/>
              </a:rPr>
              <a:t>Then she waved her wand and said:</a:t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diddle de </a:t>
            </a:r>
            <a:r>
              <a:rPr lang="en-GB" sz="4000" dirty="0" err="1" smtClean="0">
                <a:latin typeface="Comic Sans MS" panose="030F0702030302020204" pitchFamily="66" charset="0"/>
              </a:rPr>
              <a:t>doad</a:t>
            </a:r>
            <a:r>
              <a:rPr lang="en-GB" sz="4000" dirty="0" smtClean="0">
                <a:latin typeface="Comic Sans MS" panose="030F0702030302020204" pitchFamily="66" charset="0"/>
              </a:rPr>
              <a:t>,</a:t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fix this load!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3168352" cy="376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2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Without further ado,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her castle was as good as new!</a:t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367665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0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Wendy the witch has a black cloak.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3816424" cy="37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7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She lives in a castle with a moat.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34357"/>
            <a:ext cx="3672408" cy="410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5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Wendy the Witch likes to boast,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5085184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that she can make the best witches brew with toast!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054449" cy="323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8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To make her brew she needs: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91" y="1628800"/>
            <a:ext cx="487190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5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 goat from down the road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56" y="4036588"/>
            <a:ext cx="2009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4240510" cy="393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 branch of an oak tree.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348881" cy="317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 bar of green soap.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192017" cy="363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7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 big fat croaky toad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3869779" cy="344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8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130</Words>
  <Application>Microsoft Office PowerPoint</Application>
  <PresentationFormat>On-screen Show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Wendy the Witch</vt:lpstr>
      <vt:lpstr>Wendy the witch has a black cloak.</vt:lpstr>
      <vt:lpstr>She lives in a castle with a moat.</vt:lpstr>
      <vt:lpstr>Wendy the Witch likes to boast,</vt:lpstr>
      <vt:lpstr>To make her brew she needs:</vt:lpstr>
      <vt:lpstr>A goat from down the road.</vt:lpstr>
      <vt:lpstr>A branch of an oak tree.</vt:lpstr>
      <vt:lpstr>A bar of green soap.</vt:lpstr>
      <vt:lpstr>A big fat croaky toad.</vt:lpstr>
      <vt:lpstr>And a big tub of shaving foam!</vt:lpstr>
      <vt:lpstr>She made her brew one day, but got carried away!</vt:lpstr>
      <vt:lpstr>Oh no! she said with  groan.</vt:lpstr>
      <vt:lpstr>She cast a spell to make a boat.</vt:lpstr>
      <vt:lpstr> Then she waved her wand and said: diddle de doad, fix this load! </vt:lpstr>
      <vt:lpstr>Without further ado, her castle was as good as new!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Wendy the Witch</dc:title>
  <dc:creator>Teacher</dc:creator>
  <cp:lastModifiedBy>Erinne Maclachlan</cp:lastModifiedBy>
  <cp:revision>8</cp:revision>
  <dcterms:created xsi:type="dcterms:W3CDTF">2015-04-25T10:31:14Z</dcterms:created>
  <dcterms:modified xsi:type="dcterms:W3CDTF">2020-05-07T08:13:46Z</dcterms:modified>
</cp:coreProperties>
</file>