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>
        <p:scale>
          <a:sx n="77" d="100"/>
          <a:sy n="77" d="100"/>
        </p:scale>
        <p:origin x="-1134" y="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BEEF1A-BCD4-4225-B843-6E9BD4FA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2" y="1080584"/>
            <a:ext cx="8785097" cy="534055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57388" y="5075731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235" y="5094545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9387" y="3944393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Triangle 12"/>
          <p:cNvSpPr/>
          <p:nvPr/>
        </p:nvSpPr>
        <p:spPr>
          <a:xfrm rot="10146628">
            <a:off x="8521659" y="1103183"/>
            <a:ext cx="858981" cy="112221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3AC4C7-2448-4831-8FD7-D94ACB13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4" y="1798153"/>
            <a:ext cx="6736664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323906-3D5B-4A04-8D5A-E34FB4591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13" y="2398635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634D35-1B85-4723-8DDB-17EC4D32A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154" y="3322944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86B413D-236B-4FC9-8876-016CD8A70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261" y="2976170"/>
            <a:ext cx="2591025" cy="13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223C790-6EB6-46E0-82D8-42A87B5A4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676" y="4490095"/>
            <a:ext cx="1670449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A5C188-4523-48E0-8D2E-3E53741DB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916" y="4490095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C7EF9E-AD59-44F7-86FE-42A6BB60B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7817" y="3824108"/>
            <a:ext cx="2231329" cy="1597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E2DB27F-8E35-4224-9A0C-C9EE7CE7A9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111" y="555029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404B97-52D1-4B4C-8954-5D28D125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1" y="1132863"/>
            <a:ext cx="8785097" cy="550516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75" y="841099"/>
            <a:ext cx="1625635" cy="162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1D31AD-ED9D-42F6-B6CD-50E68773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08" y="1769974"/>
            <a:ext cx="2078916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294B67-2E3F-4EA9-96CC-F627790C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235" y="1912985"/>
            <a:ext cx="530398" cy="719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FB9EC0-853D-48F5-BD87-578752E44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110" y="2719381"/>
            <a:ext cx="183505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206728-14F1-4AAA-B912-F7416284F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089" y="4070079"/>
            <a:ext cx="5889246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33899F-3A0A-4441-9829-7AE8A8CC3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6202" y="4299757"/>
            <a:ext cx="167654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3D4C61-F1B4-4A74-AA08-850F440B2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242" y="5295093"/>
            <a:ext cx="1158340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65D666-1A32-4351-8270-62EB680AD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1833" y="540395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E63B6B-2CA7-4F6C-AAC5-16203410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8" y="1113663"/>
            <a:ext cx="8785097" cy="57185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80274" y="3830016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78032" y="6225652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557985" y="999582"/>
            <a:ext cx="828000" cy="82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114D38-84AF-407B-81A3-A09B36C9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7" y="1854517"/>
            <a:ext cx="7254869" cy="1688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6C5E95-A9F7-4207-B6C6-49354FFC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355" y="2153807"/>
            <a:ext cx="18350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7D2C3B-A126-49BA-B02F-BFFCA20C6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800" y="3164268"/>
            <a:ext cx="184115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FA21A3-0287-4230-AD7F-850964DA5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748" y="4046306"/>
            <a:ext cx="3578662" cy="1316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F3902D-C7F8-45B2-AB91-A1F66A524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61" y="4628176"/>
            <a:ext cx="1835055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3EAAC4D-52CF-43CD-AFBD-21F2650B5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7531" y="563972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B088E-2747-4BFF-9D4A-6CD9D35B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" y="1102386"/>
            <a:ext cx="8785097" cy="5535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F3E37A-6507-44AC-A6F6-72342995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08" y="4166785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B29B88-5BF1-46C1-9D7D-B007482A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18" y="2892619"/>
            <a:ext cx="183505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75808" y="3552929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1292" y="6059407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55603" y="1102386"/>
            <a:ext cx="1080000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500DC-79E5-4C1B-8DBA-10911A168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47" y="1679829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4C0773-4041-4DBF-B057-DD0CDC909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398" y="1789530"/>
            <a:ext cx="5310076" cy="108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010CEC-C16C-4ED4-A138-160047004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739" y="2784694"/>
            <a:ext cx="1950889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ED4A86-5E01-42A2-9B9E-302BC6123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907" y="3898538"/>
            <a:ext cx="3487214" cy="112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FFE26E-A738-4073-964E-4B59D443E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376" y="5489264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527490-ED15-4764-817F-27F19F3C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2" y="1060202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70878" y="6184094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42">
            <a:off x="8353145" y="741636"/>
            <a:ext cx="1475086" cy="147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2B8A39-91E1-4866-B509-B613CFAC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12" y="105781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BEEEF7-6CA4-4762-BC21-2AFC3E4AD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38" y="2093005"/>
            <a:ext cx="6486706" cy="560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73C66D-5CD6-4585-98A3-DDFC65406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026" y="2810202"/>
            <a:ext cx="3273836" cy="121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434773-237A-42A4-B929-B0248D6C0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279" y="2842567"/>
            <a:ext cx="1920406" cy="1188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016960-AF24-4388-BFF6-9AC704839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896" y="3016474"/>
            <a:ext cx="183505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98334F-552E-4B9F-907A-9462B1B07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944" y="4179727"/>
            <a:ext cx="1902117" cy="120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84AC07-825F-4919-8E02-3CD066B2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270" y="5545447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BBD348-4739-4A9D-8FB3-E1674000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11" y="2974610"/>
            <a:ext cx="3657917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5260A1-6E65-482B-8E3D-89412560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0" y="1030150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35" name="Rectangle 34"/>
          <p:cNvSpPr/>
          <p:nvPr/>
        </p:nvSpPr>
        <p:spPr>
          <a:xfrm rot="17261474">
            <a:off x="8502232" y="530105"/>
            <a:ext cx="419308" cy="16611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35A064-8C4C-4B1C-82A6-B923A3CE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23" y="1774771"/>
            <a:ext cx="18350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04A72A-78CE-4211-97EC-442DC62A8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13" y="1993774"/>
            <a:ext cx="5078408" cy="1133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58A582-80EE-4114-80C7-DCC70FE55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864" y="2793652"/>
            <a:ext cx="183505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2C22FAA-B9C6-46B0-A972-8D833E963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558" y="4332197"/>
            <a:ext cx="1463167" cy="84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8524AF6-882C-4406-8093-2B205C2D4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881" y="5398044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833F43-9739-43ED-91E9-19885575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8" y="1086393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3" name="Isosceles Triangle 2"/>
          <p:cNvSpPr/>
          <p:nvPr/>
        </p:nvSpPr>
        <p:spPr>
          <a:xfrm rot="10800000">
            <a:off x="8455187" y="942107"/>
            <a:ext cx="898109" cy="163530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0828A-BE72-4DF2-A576-45C17472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06" y="1798444"/>
            <a:ext cx="2645893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57347B-568F-4345-A868-ADF6005E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39" y="1888718"/>
            <a:ext cx="1902117" cy="597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CE295B-785C-4DE8-8284-C385633B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554" y="3902367"/>
            <a:ext cx="4724809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4F1D2DE-56A3-4A6E-81ED-8A05B5EEE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446" y="3624019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3F1214-F7F0-4382-A60B-C5DB16579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21" y="4377168"/>
            <a:ext cx="168264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89FA20-C6C9-405C-AE6E-4747387D4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782" y="5149379"/>
            <a:ext cx="1121761" cy="1121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DB7D6A-F3E0-4722-8A4E-5BB669062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652" y="5561682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FA58AA-58B9-4E32-B9E1-50D5EBD7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" y="1124692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860092"/>
            <a:ext cx="1495167" cy="1495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DA67A0-68BA-4CF5-84C0-7BA23A22B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10" y="1797767"/>
            <a:ext cx="2091109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9448B2-537C-4DFA-AB41-FB499342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359" y="1714152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900C2A-BF1B-4124-9008-015D2FBB9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817" y="3907921"/>
            <a:ext cx="3127519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DB139B-3B9D-4284-8751-7882607D4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563" y="3787922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E3392E-CEEB-4632-843E-363E30F10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8647" y="4466339"/>
            <a:ext cx="167654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95861B-C75B-4A56-B079-3DE098E07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457" y="5226638"/>
            <a:ext cx="1524132" cy="1079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5E4A37-2F58-434C-A8BC-DEA31B129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2883" y="556810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B644B-8F08-498F-95F2-5FE5465D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8" y="1098298"/>
            <a:ext cx="87850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046">
            <a:off x="8165143" y="969451"/>
            <a:ext cx="1171001" cy="141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6CAAB1-11E1-4B72-A6F4-5BC4FC5A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23" y="1846274"/>
            <a:ext cx="4688230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304FA6-4297-4880-AE31-C1691D0C2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443" y="1714907"/>
            <a:ext cx="184115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0987DB-1501-4E34-93D3-A64D062EF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855" y="3359047"/>
            <a:ext cx="4712616" cy="87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61E51E-BD7C-4FFF-9738-A56739119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43" y="3220291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D7B9F3-F1BA-4232-A6EB-A0C5F9466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634" y="4227333"/>
            <a:ext cx="1993565" cy="999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C6C040-F346-4EE9-AF4F-8DDE76D29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7443" y="4363410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9CD5D0-81DE-4369-8DDE-218C8B91F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99" y="5227164"/>
            <a:ext cx="1164437" cy="1103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AB338F-1512-4B39-9876-05FA9C942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801" y="5391705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13E6BD-1841-4B28-9CA2-3ED86559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7" y="1193831"/>
            <a:ext cx="8785097" cy="5291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1" name="Rectangle 20"/>
          <p:cNvSpPr/>
          <p:nvPr/>
        </p:nvSpPr>
        <p:spPr>
          <a:xfrm rot="18900671">
            <a:off x="8235463" y="1217920"/>
            <a:ext cx="1080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9B095C-1A61-41C6-896B-0232AF65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30" y="1959575"/>
            <a:ext cx="6529382" cy="10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2454B-032D-46CC-86DA-AFEED3B2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405" y="1146898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574343-25A6-4195-9D66-4931CC525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25" y="281384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FCEE7C-7544-44E2-B2E0-D1B69E6F6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855" y="4227279"/>
            <a:ext cx="2694666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D54ABF-BEF6-4BD7-B290-7717B61C4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935" y="3968176"/>
            <a:ext cx="167654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084EDC-928F-458F-8D97-05ADF0B98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533" y="4827787"/>
            <a:ext cx="963251" cy="1377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2FEC2C-F9C8-4F90-A8BB-01994BE02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387" y="5337903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18165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RUTH KING</cp:lastModifiedBy>
  <cp:revision>150</cp:revision>
  <dcterms:created xsi:type="dcterms:W3CDTF">2019-10-15T10:24:11Z</dcterms:created>
  <dcterms:modified xsi:type="dcterms:W3CDTF">2020-05-05T16:27:24Z</dcterms:modified>
</cp:coreProperties>
</file>