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48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9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41" y="1167687"/>
            <a:ext cx="6724939" cy="459068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7916275" y="1219203"/>
            <a:ext cx="12788" cy="6148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938764" y="1834094"/>
            <a:ext cx="319721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0125" y="1204343"/>
            <a:ext cx="2391715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9308" y="2147266"/>
            <a:ext cx="2391715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2116" y="3093210"/>
            <a:ext cx="239171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9314" y="4645117"/>
            <a:ext cx="280252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5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436" y="1808800"/>
            <a:ext cx="2915079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97" y="1162257"/>
            <a:ext cx="6724939" cy="459068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2</a:t>
            </a:r>
            <a:endParaRPr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7929063" y="1834096"/>
            <a:ext cx="9702" cy="59743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38764" y="1834095"/>
            <a:ext cx="220497" cy="28565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046" y="1836924"/>
            <a:ext cx="2245398" cy="5852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4778" y="2633936"/>
            <a:ext cx="2391715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43657" y="3595688"/>
            <a:ext cx="2391715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52414" y="4557440"/>
            <a:ext cx="280815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9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74" y="1160186"/>
            <a:ext cx="7434013" cy="459068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3</a:t>
            </a:r>
            <a:endParaRPr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7929064" y="1834098"/>
            <a:ext cx="588285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673288" y="1834098"/>
            <a:ext cx="265478" cy="2579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862" y="1162860"/>
            <a:ext cx="1012962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2351" y="2139586"/>
            <a:ext cx="787859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9628" y="3602803"/>
            <a:ext cx="239171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6281" y="4579529"/>
            <a:ext cx="96794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5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96" y="1160973"/>
            <a:ext cx="6724939" cy="409686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7404723" y="1834093"/>
            <a:ext cx="524341" cy="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938764" y="1620982"/>
            <a:ext cx="220497" cy="2131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4242" y="1160973"/>
            <a:ext cx="877900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3465" y="2157836"/>
            <a:ext cx="669680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4277" y="3154699"/>
            <a:ext cx="748466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15252" y="4096477"/>
            <a:ext cx="96794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5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96" y="1142338"/>
            <a:ext cx="6724939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5</a:t>
            </a:r>
            <a:endParaRPr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=""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7929064" y="1496294"/>
            <a:ext cx="511553" cy="3378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609345" y="1834095"/>
            <a:ext cx="329421" cy="1609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3463" y="1151444"/>
            <a:ext cx="770976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1291" y="2141842"/>
            <a:ext cx="770976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4544" y="3118068"/>
            <a:ext cx="709074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7994" y="5047453"/>
            <a:ext cx="96794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9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Sansom</dc:creator>
  <cp:lastModifiedBy>Eleanor Sansom</cp:lastModifiedBy>
  <cp:revision>1</cp:revision>
  <dcterms:created xsi:type="dcterms:W3CDTF">2020-04-26T13:19:49Z</dcterms:created>
  <dcterms:modified xsi:type="dcterms:W3CDTF">2020-04-26T13:20:34Z</dcterms:modified>
</cp:coreProperties>
</file>