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anose="020B060402020202020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16"/>
    <a:srgbClr val="85BD33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876" y="210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/>
              <a:t>I am long with lots of legs.</a:t>
            </a:r>
            <a:endParaRPr lang="en-GB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will turn into another minibeast!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was born from an egg.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12DD423-1CAE-479B-B55C-FFEFE9358F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6827">
            <a:off x="3804436" y="5294421"/>
            <a:ext cx="1276430" cy="59723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caterpillar!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xmlns="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1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7" action="ppaction://hlinksldjump"/>
            <a:extLst>
              <a:ext uri="{FF2B5EF4-FFF2-40B4-BE49-F238E27FC236}">
                <a16:creationId xmlns:a16="http://schemas.microsoft.com/office/drawing/2014/main" xmlns="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E075C65-000A-41F3-A36F-495EB0FABF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139" y="5249124"/>
            <a:ext cx="731772" cy="603998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6 legs.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can fly.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spots.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ladybird!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xmlns="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xmlns="" id="{9A02004F-AEC8-4AEF-AAC4-CA52F8D4773D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13080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C1C606B-BF6A-4242-A8AA-43798A9E91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72" y="5308474"/>
            <a:ext cx="973123" cy="569128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like to spin webs.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8 legs.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like to eat small insects.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spider!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xmlns="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7" action="ppaction://hlinksldjump"/>
            <a:extLst>
              <a:ext uri="{FF2B5EF4-FFF2-40B4-BE49-F238E27FC236}">
                <a16:creationId xmlns:a16="http://schemas.microsoft.com/office/drawing/2014/main" xmlns="" id="{1054CA76-3070-4329-948A-FB7B108A79F2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53411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74E5C6-B68E-4921-9266-4F2055FC72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423" y="5095988"/>
            <a:ext cx="893622" cy="776302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carry my home with me.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don’t have any legs.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leave a slimy trail.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snail!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xmlns="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xmlns="" id="{44401A80-2F79-40F8-B6AF-525FC56BF475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56581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16B2E7-5B4A-485A-AF6E-75570C1ABD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42" y="5169826"/>
            <a:ext cx="666715" cy="600510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lay eggs on plants.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4 wings.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came from a chrysalis.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butterfly!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xmlns="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xmlns="" id="{956C4D0D-A99C-47E9-B08D-68EC247AB75B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00659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B5702B-E7FF-4F17-8CE1-A20E28B8B8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63" y="5273563"/>
            <a:ext cx="477159" cy="585887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no legs.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like to burrow.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like to wriggle around.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worm!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xmlns="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xmlns="" id="{7D74BC17-B556-4664-AD50-4155DA5B6982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0762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F122C98-0B32-4F2D-8F85-2A81708441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07" y="5151862"/>
            <a:ext cx="721158" cy="696755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very busy!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striped.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make honey.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 bee!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xmlns="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6" name="Rectangle: Rounded Corners 25">
            <a:hlinkClick r:id="rId7" action="ppaction://hlinksldjump"/>
            <a:extLst>
              <a:ext uri="{FF2B5EF4-FFF2-40B4-BE49-F238E27FC236}">
                <a16:creationId xmlns:a16="http://schemas.microsoft.com/office/drawing/2014/main" xmlns="" id="{D957E431-44D5-4078-8D43-CF4CEE5B2F9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38712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0DD59BA-A02D-4291-846A-39C237A725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567" y="5129858"/>
            <a:ext cx="904720" cy="724790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1568740" y="138791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very strong.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leaves for clues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D1C7FCE-2B57-4979-9F6D-BEDC2659B12A}"/>
              </a:ext>
            </a:extLst>
          </p:cNvPr>
          <p:cNvGrpSpPr/>
          <p:nvPr/>
        </p:nvGrpSpPr>
        <p:grpSpPr>
          <a:xfrm>
            <a:off x="793895" y="1286637"/>
            <a:ext cx="1538967" cy="795129"/>
            <a:chOff x="804619" y="1455892"/>
            <a:chExt cx="1528243" cy="8419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4AFE2B1-85D1-41B0-BAE6-E340B00C6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26F19937-58EA-468E-AF3E-63DE97A550AA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992DED6F-63E8-4187-B304-3A273754E492}"/>
              </a:ext>
            </a:extLst>
          </p:cNvPr>
          <p:cNvSpPr/>
          <p:nvPr/>
        </p:nvSpPr>
        <p:spPr>
          <a:xfrm>
            <a:off x="1568740" y="2234081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live in a nest.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CE6C11E-E0FB-4FCA-BAEA-E67DE1036954}"/>
              </a:ext>
            </a:extLst>
          </p:cNvPr>
          <p:cNvGrpSpPr/>
          <p:nvPr/>
        </p:nvGrpSpPr>
        <p:grpSpPr>
          <a:xfrm>
            <a:off x="830510" y="2122777"/>
            <a:ext cx="1502352" cy="829630"/>
            <a:chOff x="804619" y="1455892"/>
            <a:chExt cx="1528243" cy="8419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AA5E575-1BE5-46D5-B0E8-215AE101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3F0BEAF-5258-46CB-9D87-10E5CD285C3E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6B474A3-3516-4EED-A214-97908919522C}"/>
              </a:ext>
            </a:extLst>
          </p:cNvPr>
          <p:cNvSpPr/>
          <p:nvPr/>
        </p:nvSpPr>
        <p:spPr>
          <a:xfrm>
            <a:off x="1568740" y="3049479"/>
            <a:ext cx="6333688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work for my queen.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2122839-4815-4DA1-AF49-0F6317ACBA43}"/>
              </a:ext>
            </a:extLst>
          </p:cNvPr>
          <p:cNvGrpSpPr/>
          <p:nvPr/>
        </p:nvGrpSpPr>
        <p:grpSpPr>
          <a:xfrm>
            <a:off x="847288" y="2955736"/>
            <a:ext cx="1485574" cy="818853"/>
            <a:chOff x="804619" y="1455892"/>
            <a:chExt cx="1528243" cy="8419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AEEE4F8C-FA6B-4029-90C4-1BB56AF7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5910">
              <a:off x="804619" y="1534865"/>
              <a:ext cx="1528243" cy="76296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71E3F70-CEA1-432F-AC13-9BABB4144384}"/>
                </a:ext>
              </a:extLst>
            </p:cNvPr>
            <p:cNvSpPr txBox="1"/>
            <p:nvPr/>
          </p:nvSpPr>
          <p:spPr>
            <a:xfrm>
              <a:off x="1388378" y="1455892"/>
              <a:ext cx="4991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270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0CB084-A202-44A1-8BB6-0FF1A4C828AC}"/>
              </a:ext>
            </a:extLst>
          </p:cNvPr>
          <p:cNvSpPr txBox="1"/>
          <p:nvPr/>
        </p:nvSpPr>
        <p:spPr>
          <a:xfrm>
            <a:off x="457197" y="369424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I am an ant!</a:t>
            </a:r>
          </a:p>
        </p:txBody>
      </p:sp>
      <p:pic>
        <p:nvPicPr>
          <p:cNvPr id="22" name="grass">
            <a:extLst>
              <a:ext uri="{FF2B5EF4-FFF2-40B4-BE49-F238E27FC236}">
                <a16:creationId xmlns:a16="http://schemas.microsoft.com/office/drawing/2014/main" xmlns="" id="{61AD5659-2652-46E1-93CB-46B781221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02" y="4109220"/>
            <a:ext cx="4975996" cy="230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BB142B54-D922-4476-B4C7-C916CF415040}"/>
              </a:ext>
            </a:extLst>
          </p:cNvPr>
          <p:cNvSpPr/>
          <p:nvPr/>
        </p:nvSpPr>
        <p:spPr>
          <a:xfrm>
            <a:off x="3813175" y="5368555"/>
            <a:ext cx="1293332" cy="547779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</p:spTree>
    <p:extLst>
      <p:ext uri="{BB962C8B-B14F-4D97-AF65-F5344CB8AC3E}">
        <p14:creationId xmlns:p14="http://schemas.microsoft.com/office/powerpoint/2010/main" val="19133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23" grpId="0"/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58</TotalTime>
  <Words>286</Words>
  <Application>Microsoft Office PowerPoint</Application>
  <PresentationFormat>On-screen Show (4:3)</PresentationFormat>
  <Paragraphs>87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Twinkl</vt:lpstr>
      <vt:lpstr>Office Theme</vt:lpstr>
      <vt:lpstr>PowerPoint Presentation</vt:lpstr>
      <vt:lpstr>Click the leaves for clues</vt:lpstr>
      <vt:lpstr>Click the leaves for clues</vt:lpstr>
      <vt:lpstr>Click the leaves for clues</vt:lpstr>
      <vt:lpstr>Click the leaves for clues</vt:lpstr>
      <vt:lpstr>Click the leaves for clues</vt:lpstr>
      <vt:lpstr>Click the leaves for clues</vt:lpstr>
      <vt:lpstr>Click the leaves for clues</vt:lpstr>
      <vt:lpstr>Click the leaves for clues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A5</dc:creator>
  <cp:lastModifiedBy>RUTH KING</cp:lastModifiedBy>
  <cp:revision>6</cp:revision>
  <dcterms:created xsi:type="dcterms:W3CDTF">2020-04-24T04:53:00Z</dcterms:created>
  <dcterms:modified xsi:type="dcterms:W3CDTF">2020-04-27T08:29:30Z</dcterms:modified>
</cp:coreProperties>
</file>