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75" r:id="rId2"/>
    <p:sldId id="276" r:id="rId3"/>
    <p:sldId id="277" r:id="rId4"/>
    <p:sldId id="278" r:id="rId5"/>
    <p:sldId id="279" r:id="rId6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18" autoAdjust="0"/>
    <p:restoredTop sz="94684"/>
  </p:normalViewPr>
  <p:slideViewPr>
    <p:cSldViewPr snapToGrid="0" snapToObjects="1">
      <p:cViewPr>
        <p:scale>
          <a:sx n="80" d="100"/>
          <a:sy n="80" d="100"/>
        </p:scale>
        <p:origin x="-1158" y="-144"/>
      </p:cViewPr>
      <p:guideLst>
        <p:guide orient="horz" pos="2160"/>
        <p:guide pos="312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81C089-4F35-4C43-BC59-438EC1FE0F45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FBF2E-605A-DD44-BAE4-1590D24E8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051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4626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b="1" dirty="0">
                <a:effectLst/>
                <a:latin typeface="Bariol" panose="02000506040000020003" pitchFamily="2" charset="0"/>
              </a:rPr>
              <a:t>Year 1</a:t>
            </a:r>
            <a:r>
              <a:rPr lang="en-GB" b="1" dirty="0">
                <a:solidFill>
                  <a:srgbClr val="1C3A63"/>
                </a:solidFill>
                <a:effectLst/>
                <a:latin typeface="Bariol" panose="02000506040000020003" pitchFamily="2" charset="0"/>
              </a:rPr>
              <a:t> | </a:t>
            </a:r>
            <a:r>
              <a:rPr lang="en-GB" b="1" dirty="0">
                <a:effectLst/>
                <a:latin typeface="Bariol" panose="02000506040000020003" pitchFamily="2" charset="0"/>
              </a:rPr>
              <a:t>Week 1</a:t>
            </a:r>
            <a:r>
              <a:rPr lang="en-GB" b="1" dirty="0">
                <a:solidFill>
                  <a:srgbClr val="1C3A63"/>
                </a:solidFill>
                <a:effectLst/>
                <a:latin typeface="Bariol" panose="02000506040000020003" pitchFamily="2" charset="0"/>
              </a:rPr>
              <a:t> | </a:t>
            </a:r>
            <a:r>
              <a:rPr lang="en-GB" b="1" dirty="0">
                <a:effectLst/>
                <a:latin typeface="Bariol" panose="02000506040000020003" pitchFamily="2" charset="0"/>
              </a:rPr>
              <a:t>Day 1</a:t>
            </a:r>
            <a:endParaRPr lang="en-GB" dirty="0">
              <a:effectLst/>
              <a:latin typeface="Bariol" panose="0200050604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938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lang="en-GB" sz="2400" b="1" i="0" kern="1200" baseline="0" smtClean="0">
          <a:solidFill>
            <a:schemeClr val="bg1"/>
          </a:solidFill>
          <a:effectLst/>
          <a:latin typeface="Bariol" panose="02000506040000020003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8722280F-2B89-4B38-95FD-088C2B09EA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907" y="1019978"/>
            <a:ext cx="7547502" cy="5474682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xmlns="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 smtClean="0">
                <a:latin typeface="+mn-lt"/>
              </a:rPr>
              <a:t>Week 2</a:t>
            </a:r>
            <a:r>
              <a:rPr lang="en-GB" dirty="0" smtClean="0">
                <a:solidFill>
                  <a:srgbClr val="1C3A63"/>
                </a:solidFill>
                <a:latin typeface="+mn-lt"/>
              </a:rPr>
              <a:t> 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| </a:t>
            </a:r>
            <a:r>
              <a:rPr lang="en-GB" dirty="0" smtClean="0">
                <a:latin typeface="+mn-lt"/>
              </a:rPr>
              <a:t>Monday</a:t>
            </a:r>
            <a:endParaRPr lang="en-GB" dirty="0">
              <a:latin typeface="+mn-lt"/>
            </a:endParaRP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xmlns="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cxnSp>
        <p:nvCxnSpPr>
          <p:cNvPr id="12" name="Straight Arrow Connector 11"/>
          <p:cNvCxnSpPr/>
          <p:nvPr/>
        </p:nvCxnSpPr>
        <p:spPr>
          <a:xfrm flipH="1" flipV="1">
            <a:off x="8124092" y="1506388"/>
            <a:ext cx="465728" cy="32770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8589819" y="1832426"/>
            <a:ext cx="343166" cy="14472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6" name="Picture 2" descr="Image previe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055" y="4322954"/>
            <a:ext cx="607695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traight Connector 16"/>
          <p:cNvCxnSpPr/>
          <p:nvPr/>
        </p:nvCxnSpPr>
        <p:spPr>
          <a:xfrm>
            <a:off x="6494732" y="1693376"/>
            <a:ext cx="576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03946" y="4802884"/>
            <a:ext cx="707197" cy="49381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9DEA96ED-12CC-4FB8-A1F7-E468B7B0465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84591" y="2932693"/>
            <a:ext cx="3542083" cy="42066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F083FCBE-E14F-4B03-A759-C3E235057EB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25737" y="3375434"/>
            <a:ext cx="1944793" cy="168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80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03DB2DBD-0A1E-44EB-B614-1E82A720AF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903" y="1063805"/>
            <a:ext cx="8004742" cy="5060119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xmlns="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 smtClean="0">
                <a:latin typeface="+mn-lt"/>
              </a:rPr>
              <a:t>Week 2</a:t>
            </a:r>
            <a:r>
              <a:rPr lang="en-GB" dirty="0" smtClean="0">
                <a:solidFill>
                  <a:srgbClr val="1C3A63"/>
                </a:solidFill>
                <a:latin typeface="+mn-lt"/>
              </a:rPr>
              <a:t> |</a:t>
            </a:r>
            <a:r>
              <a:rPr lang="en-GB" dirty="0" smtClean="0">
                <a:latin typeface="+mn-lt"/>
              </a:rPr>
              <a:t>Tuesday</a:t>
            </a:r>
            <a:endParaRPr lang="en-GB" dirty="0">
              <a:latin typeface="+mn-lt"/>
            </a:endParaRP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xmlns="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cxnSp>
        <p:nvCxnSpPr>
          <p:cNvPr id="12" name="Straight Arrow Connector 11"/>
          <p:cNvCxnSpPr/>
          <p:nvPr/>
        </p:nvCxnSpPr>
        <p:spPr>
          <a:xfrm>
            <a:off x="8589819" y="1840094"/>
            <a:ext cx="61447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8229600" y="1844846"/>
            <a:ext cx="360219" cy="19496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835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66DDD8BE-6299-4B4B-A799-41EFFE403A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381" y="1189696"/>
            <a:ext cx="7547502" cy="5047926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xmlns="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 smtClean="0">
                <a:latin typeface="+mn-lt"/>
              </a:rPr>
              <a:t>Week 2</a:t>
            </a:r>
            <a:r>
              <a:rPr lang="en-GB" dirty="0" smtClean="0">
                <a:solidFill>
                  <a:srgbClr val="1C3A63"/>
                </a:solidFill>
                <a:latin typeface="+mn-lt"/>
              </a:rPr>
              <a:t> 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| </a:t>
            </a:r>
            <a:r>
              <a:rPr lang="en-GB" dirty="0" smtClean="0">
                <a:latin typeface="+mn-lt"/>
              </a:rPr>
              <a:t>Wednesday</a:t>
            </a:r>
            <a:endParaRPr lang="en-GB" dirty="0">
              <a:latin typeface="+mn-lt"/>
            </a:endParaRP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xmlns="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cxnSp>
        <p:nvCxnSpPr>
          <p:cNvPr id="12" name="Straight Arrow Connector 11"/>
          <p:cNvCxnSpPr/>
          <p:nvPr/>
        </p:nvCxnSpPr>
        <p:spPr>
          <a:xfrm flipH="1">
            <a:off x="8057949" y="1834096"/>
            <a:ext cx="531871" cy="31290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8589819" y="1844846"/>
            <a:ext cx="81218" cy="41034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0F83B6BF-DA6B-4527-A1F4-FA0D771159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3406" y="2002503"/>
            <a:ext cx="6133108" cy="100592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535567E9-08E1-4CC5-9B75-56AAEE889E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83979" y="4071056"/>
            <a:ext cx="1572904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47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D9EA4970-753F-43CC-BE3E-790C6A9A81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381" y="1146824"/>
            <a:ext cx="7547502" cy="5310076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xmlns="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 smtClean="0">
                <a:latin typeface="+mn-lt"/>
              </a:rPr>
              <a:t>Week </a:t>
            </a:r>
            <a:r>
              <a:rPr lang="en-GB" dirty="0">
                <a:latin typeface="+mn-lt"/>
              </a:rPr>
              <a:t>2</a:t>
            </a:r>
            <a:r>
              <a:rPr lang="en-GB" dirty="0" smtClean="0">
                <a:solidFill>
                  <a:srgbClr val="1C3A63"/>
                </a:solidFill>
                <a:latin typeface="+mn-lt"/>
              </a:rPr>
              <a:t> 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| </a:t>
            </a:r>
            <a:r>
              <a:rPr lang="en-GB" dirty="0" smtClean="0">
                <a:latin typeface="+mn-lt"/>
              </a:rPr>
              <a:t>Thursd</a:t>
            </a:r>
            <a:r>
              <a:rPr lang="en-GB" dirty="0" smtClean="0">
                <a:latin typeface="+mn-lt"/>
              </a:rPr>
              <a:t>ay</a:t>
            </a:r>
            <a:endParaRPr lang="en-GB" dirty="0">
              <a:latin typeface="+mn-lt"/>
            </a:endParaRP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xmlns="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cxnSp>
        <p:nvCxnSpPr>
          <p:cNvPr id="12" name="Straight Arrow Connector 11"/>
          <p:cNvCxnSpPr/>
          <p:nvPr/>
        </p:nvCxnSpPr>
        <p:spPr>
          <a:xfrm>
            <a:off x="8589820" y="1834096"/>
            <a:ext cx="508100" cy="34137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8502867" y="1844846"/>
            <a:ext cx="86952" cy="41034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ED1E192F-EE40-4836-9F9B-72C30198F6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1495" y="2050016"/>
            <a:ext cx="3493311" cy="1255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99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0483729F-4FE6-4AE4-A27B-6646C5D051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865" y="1167981"/>
            <a:ext cx="7547502" cy="5316173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xmlns="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 smtClean="0">
                <a:latin typeface="+mn-lt"/>
              </a:rPr>
              <a:t>Week </a:t>
            </a:r>
            <a:r>
              <a:rPr lang="en-GB" dirty="0">
                <a:latin typeface="+mn-lt"/>
              </a:rPr>
              <a:t>2</a:t>
            </a:r>
            <a:r>
              <a:rPr lang="en-GB" dirty="0" smtClean="0">
                <a:solidFill>
                  <a:srgbClr val="1C3A63"/>
                </a:solidFill>
                <a:latin typeface="+mn-lt"/>
              </a:rPr>
              <a:t> 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| </a:t>
            </a:r>
            <a:r>
              <a:rPr lang="en-GB" dirty="0" smtClean="0">
                <a:latin typeface="+mn-lt"/>
              </a:rPr>
              <a:t>Friday</a:t>
            </a:r>
            <a:endParaRPr lang="en-GB" dirty="0">
              <a:latin typeface="+mn-lt"/>
            </a:endParaRP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xmlns="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cxnSp>
        <p:nvCxnSpPr>
          <p:cNvPr id="12" name="Straight Arrow Connector 11"/>
          <p:cNvCxnSpPr/>
          <p:nvPr/>
        </p:nvCxnSpPr>
        <p:spPr>
          <a:xfrm flipH="1">
            <a:off x="7973367" y="1834096"/>
            <a:ext cx="616453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8502867" y="1426866"/>
            <a:ext cx="86952" cy="41798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F4B06A2-B907-48AC-98B3-84AD680C18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1484" y="1935350"/>
            <a:ext cx="3645724" cy="1493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16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7689</TotalTime>
  <Words>20</Words>
  <Application>Microsoft Office PowerPoint</Application>
  <PresentationFormat>A4 Paper (210x297 mm)</PresentationFormat>
  <Paragraphs>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Cooper</dc:creator>
  <cp:lastModifiedBy>Eleanor Sansom</cp:lastModifiedBy>
  <cp:revision>86</cp:revision>
  <dcterms:created xsi:type="dcterms:W3CDTF">2019-10-15T10:24:11Z</dcterms:created>
  <dcterms:modified xsi:type="dcterms:W3CDTF">2020-03-29T12:42:49Z</dcterms:modified>
</cp:coreProperties>
</file>