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5" r:id="rId2"/>
    <p:sldId id="276" r:id="rId3"/>
    <p:sldId id="277" r:id="rId4"/>
    <p:sldId id="278" r:id="rId5"/>
    <p:sldId id="279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684"/>
  </p:normalViewPr>
  <p:slideViewPr>
    <p:cSldViewPr snapToGrid="0" snapToObjects="1">
      <p:cViewPr>
        <p:scale>
          <a:sx n="80" d="100"/>
          <a:sy n="80" d="100"/>
        </p:scale>
        <p:origin x="-1158" y="-144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722280F-2B89-4B38-95FD-088C2B09E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07" y="1019978"/>
            <a:ext cx="7547502" cy="54746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+mn-lt"/>
              </a:rPr>
              <a:t>Week 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 smtClean="0">
                <a:latin typeface="+mn-lt"/>
              </a:rPr>
              <a:t>Monday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8124092" y="1506388"/>
            <a:ext cx="465728" cy="3277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589819" y="1832426"/>
            <a:ext cx="343166" cy="1447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2" descr="Image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055" y="4322954"/>
            <a:ext cx="60769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6494732" y="1693376"/>
            <a:ext cx="57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3946" y="4802884"/>
            <a:ext cx="707197" cy="4938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DEA96ED-12CC-4FB8-A1F7-E468B7B046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84591" y="2932693"/>
            <a:ext cx="3542083" cy="420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083FCBE-E14F-4B03-A759-C3E235057E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25737" y="3375434"/>
            <a:ext cx="1944793" cy="168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80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3DB2DBD-0A1E-44EB-B614-1E82A720A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063805"/>
            <a:ext cx="8004742" cy="506011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+mn-lt"/>
              </a:rPr>
              <a:t>Week 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|</a:t>
            </a:r>
            <a:r>
              <a:rPr lang="en-GB" dirty="0" smtClean="0">
                <a:latin typeface="+mn-lt"/>
              </a:rPr>
              <a:t>Tuesday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8589819" y="1840094"/>
            <a:ext cx="6144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229600" y="1844846"/>
            <a:ext cx="360219" cy="1949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35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6DDD8BE-6299-4B4B-A799-41EFFE403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81" y="1189696"/>
            <a:ext cx="7547502" cy="504792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+mn-lt"/>
              </a:rPr>
              <a:t>Week 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 smtClean="0">
                <a:latin typeface="+mn-lt"/>
              </a:rPr>
              <a:t>Wednesday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8057949" y="1834096"/>
            <a:ext cx="531871" cy="3129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589819" y="1844846"/>
            <a:ext cx="81218" cy="4103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F83B6BF-DA6B-4527-A1F4-FA0D77115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406" y="2002503"/>
            <a:ext cx="6133108" cy="10059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35567E9-08E1-4CC5-9B75-56AAEE889E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3979" y="4071056"/>
            <a:ext cx="1572904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9EA4970-753F-43CC-BE3E-790C6A9A8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81" y="1146824"/>
            <a:ext cx="7547502" cy="531007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+mn-lt"/>
              </a:rPr>
              <a:t>Week </a:t>
            </a:r>
            <a:r>
              <a:rPr lang="en-GB" dirty="0">
                <a:latin typeface="+mn-lt"/>
              </a:rPr>
              <a:t>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 smtClean="0">
                <a:latin typeface="+mn-lt"/>
              </a:rPr>
              <a:t>Thursd</a:t>
            </a:r>
            <a:r>
              <a:rPr lang="en-GB" dirty="0" smtClean="0">
                <a:latin typeface="+mn-lt"/>
              </a:rPr>
              <a:t>ay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8589820" y="1834096"/>
            <a:ext cx="508100" cy="3413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502867" y="1844846"/>
            <a:ext cx="86952" cy="4103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D1E192F-EE40-4836-9F9B-72C30198F6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495" y="2050016"/>
            <a:ext cx="3493311" cy="125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9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483729F-4FE6-4AE4-A27B-6646C5D05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65" y="1167981"/>
            <a:ext cx="7547502" cy="531617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+mn-lt"/>
              </a:rPr>
              <a:t>Week </a:t>
            </a:r>
            <a:r>
              <a:rPr lang="en-GB" dirty="0">
                <a:latin typeface="+mn-lt"/>
              </a:rPr>
              <a:t>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 smtClean="0">
                <a:latin typeface="+mn-lt"/>
              </a:rPr>
              <a:t>Friday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7973367" y="1834096"/>
            <a:ext cx="61645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8502867" y="1426866"/>
            <a:ext cx="86952" cy="4179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F4B06A2-B907-48AC-98B3-84AD680C18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1484" y="1935350"/>
            <a:ext cx="3645724" cy="14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16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7689</TotalTime>
  <Words>20</Words>
  <Application>Microsoft Office PowerPoint</Application>
  <PresentationFormat>A4 Paper (210x297 mm)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Eleanor Sansom</cp:lastModifiedBy>
  <cp:revision>86</cp:revision>
  <dcterms:created xsi:type="dcterms:W3CDTF">2019-10-15T10:24:11Z</dcterms:created>
  <dcterms:modified xsi:type="dcterms:W3CDTF">2020-03-29T12:42:49Z</dcterms:modified>
</cp:coreProperties>
</file>