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676CF-4F9A-4A0A-9925-A6B745891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461EE-948F-4A90-A99B-35915D23B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3D1C7-5191-43D8-BAAC-B62DEFC0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314FB-9E40-4E86-A423-2B8A4167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39E12-02FE-466E-A0A8-4D36DAEF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00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B45B-59E6-45BB-8505-397391F3F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6208D-F13F-4A17-9BE9-FCD06EE9A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6DA01-2948-4F5C-9BC5-E5DE20EB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E1ACC-96CC-48F2-8BF0-FB7853936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08EFE-C769-4921-B628-2A239899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1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7AC21A-E276-41C4-B850-74AB5EED3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0637E-A73F-43F1-953F-42A21DF41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A3DA2-4530-4979-B2F0-754EA64F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EE42B-7B96-46CB-9003-8505DDE3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503B2-5F70-4952-B69D-92E1D5BA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47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574B-0E98-4CA7-B976-1823D9B0E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B3D9-F063-4922-A424-C35D680A4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B5B7B-9B8D-4209-9656-AEC7B5D9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20E59-9597-4583-A66F-C971CC3D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78FB2-FFFA-41FC-A0DE-DA1BE3CD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86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40EB-F1E8-4770-98EB-C9F16286E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7002D-9D46-44E6-A6FF-2D0B969D2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A55FA-DFAB-4CB2-8935-316541A4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1326C-AD8C-4AD0-8FFF-E5C4BC492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5B64D-1040-4BD8-A1AB-F53B9C84F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0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6DD0-3786-4660-ACBD-D927B91B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AFB7E-0987-444A-8709-D2567C724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2E778-3EFB-448E-81D7-E78EAF202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47FF7-DB04-4C53-90E0-F234F4F7E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90EB8-D941-4E11-BB91-3B9CD819B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3473B-F638-471B-B078-3E0EDCFE2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1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3F39F-14C8-4B90-9BF0-C939F1256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C2FCF-F175-4EE8-A001-81607D031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BA796-AA8F-4CE3-A396-BFC13E9FE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7DEA4-583B-4BAB-93A5-562ECF3CD1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71853A-CE54-4C1A-87E8-CB7570246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636CE-CB74-44F1-A6C1-B386E777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F1B56F-02FD-4BCD-B9E7-897AEB50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DC7743-AB1B-4A1E-A841-ED492E0D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4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CCAD-4864-4D5A-8C20-A3EEDED2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45117-A515-45EA-BE4B-9082FC7E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38F7F-072C-4349-B556-6F232BA5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8AC9E-55E0-4091-8504-5A103481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61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A40B9-CB8E-4825-9B36-76C79AAF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C426A2-78A3-40D4-9AD2-7E24B9781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EDF8E-9AA0-40BD-B218-655E08BB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6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A59BE-5F28-49E8-93AE-A81605A9E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9DF74-41AA-44C3-9F5A-1650D1C5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AD3B0-749E-4FE4-BAB6-DCC4AF43D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4005A-424B-490C-85E0-40D9D77A3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FB95A-71C0-4AAC-AE95-D68E0E151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FDF2A-A512-4A58-951B-7A2F89B0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407F-E288-4C2C-A50F-35D8F5176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ECF1F-E100-4369-996D-4D911012D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1E6EB-61E5-4DA1-B72C-90A9C290B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8763B-ABF7-4255-8B4B-D6ADB5D66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3B711-CCE9-4D13-BD56-0E547256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7AE8B-64E0-4E65-98E1-B109C63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92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DE8B59-3AB4-4BFB-8AF6-3749A6ED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A5B8D-A943-49D3-BD92-09E202E4D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F6537-3D6A-47E3-88A0-FC603C2DD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07451-6FC5-4E9B-BABA-7B5EE5D7FDA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080E4-1A9B-4A25-AC23-F03340214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119CE-D0A8-4D09-8118-ACFD86720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F8469-FB0B-4067-B621-67DB99732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32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32E8127-2BAF-4313-AE55-90A703B3CA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33"/>
          <a:stretch/>
        </p:blipFill>
        <p:spPr bwMode="auto">
          <a:xfrm>
            <a:off x="0" y="0"/>
            <a:ext cx="12192000" cy="686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2595CB-359A-40F9-A7DB-2764D0AD1449}"/>
              </a:ext>
            </a:extLst>
          </p:cNvPr>
          <p:cNvSpPr/>
          <p:nvPr/>
        </p:nvSpPr>
        <p:spPr>
          <a:xfrm>
            <a:off x="162388" y="0"/>
            <a:ext cx="1848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HELP!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40E72-56B1-4F0D-B54B-4CCC050F5A42}"/>
              </a:ext>
            </a:extLst>
          </p:cNvPr>
          <p:cNvSpPr/>
          <p:nvPr/>
        </p:nvSpPr>
        <p:spPr>
          <a:xfrm>
            <a:off x="4494892" y="6069313"/>
            <a:ext cx="7697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 HAVE AN EMERGENCY</a:t>
            </a:r>
          </a:p>
        </p:txBody>
      </p:sp>
    </p:spTree>
    <p:extLst>
      <p:ext uri="{BB962C8B-B14F-4D97-AF65-F5344CB8AC3E}">
        <p14:creationId xmlns:p14="http://schemas.microsoft.com/office/powerpoint/2010/main" val="264371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32E8127-2BAF-4313-AE55-90A703B3CA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33"/>
          <a:stretch/>
        </p:blipFill>
        <p:spPr bwMode="auto">
          <a:xfrm>
            <a:off x="0" y="0"/>
            <a:ext cx="12192000" cy="686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2595CB-359A-40F9-A7DB-2764D0AD1449}"/>
              </a:ext>
            </a:extLst>
          </p:cNvPr>
          <p:cNvSpPr/>
          <p:nvPr/>
        </p:nvSpPr>
        <p:spPr>
          <a:xfrm>
            <a:off x="853079" y="163773"/>
            <a:ext cx="109487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 ARE STUCK AND CAN’T GET ACROSS THE RIVER</a:t>
            </a:r>
          </a:p>
        </p:txBody>
      </p:sp>
    </p:spTree>
    <p:extLst>
      <p:ext uri="{BB962C8B-B14F-4D97-AF65-F5344CB8AC3E}">
        <p14:creationId xmlns:p14="http://schemas.microsoft.com/office/powerpoint/2010/main" val="376485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32E8127-2BAF-4313-AE55-90A703B3CA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33"/>
          <a:stretch/>
        </p:blipFill>
        <p:spPr bwMode="auto">
          <a:xfrm>
            <a:off x="0" y="0"/>
            <a:ext cx="12192000" cy="686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2595CB-359A-40F9-A7DB-2764D0AD1449}"/>
              </a:ext>
            </a:extLst>
          </p:cNvPr>
          <p:cNvSpPr/>
          <p:nvPr/>
        </p:nvSpPr>
        <p:spPr>
          <a:xfrm>
            <a:off x="1929250" y="163773"/>
            <a:ext cx="8796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 NEED A STURDY BRIDGE TO BE BUILT</a:t>
            </a:r>
          </a:p>
        </p:txBody>
      </p:sp>
    </p:spTree>
    <p:extLst>
      <p:ext uri="{BB962C8B-B14F-4D97-AF65-F5344CB8AC3E}">
        <p14:creationId xmlns:p14="http://schemas.microsoft.com/office/powerpoint/2010/main" val="123667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32E8127-2BAF-4313-AE55-90A703B3CA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33"/>
          <a:stretch/>
        </p:blipFill>
        <p:spPr bwMode="auto">
          <a:xfrm>
            <a:off x="0" y="0"/>
            <a:ext cx="12192000" cy="686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2595CB-359A-40F9-A7DB-2764D0AD1449}"/>
              </a:ext>
            </a:extLst>
          </p:cNvPr>
          <p:cNvSpPr/>
          <p:nvPr/>
        </p:nvSpPr>
        <p:spPr>
          <a:xfrm>
            <a:off x="628128" y="-21755"/>
            <a:ext cx="109357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We challenge you to construct a sturdy LEGO® bridge that spans the width of the river.</a:t>
            </a:r>
          </a:p>
          <a:p>
            <a:pPr algn="ctr"/>
            <a:r>
              <a:rPr lang="en-GB" sz="2400" cap="none" spc="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It has to be 10 cm high.</a:t>
            </a:r>
          </a:p>
          <a:p>
            <a:pPr algn="ctr"/>
            <a:r>
              <a:rPr lang="en-GB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It has to hold the weight of a </a:t>
            </a:r>
            <a:r>
              <a:rPr lang="en-GB" sz="2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lego</a:t>
            </a:r>
            <a:r>
              <a:rPr lang="en-GB" sz="2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car.</a:t>
            </a:r>
            <a:endParaRPr lang="en-US" sz="4800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5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EBD0300-724A-46DB-A24F-6713807536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3795"/>
          <a:stretch/>
        </p:blipFill>
        <p:spPr bwMode="auto">
          <a:xfrm>
            <a:off x="-1" y="-1"/>
            <a:ext cx="12192001" cy="686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9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B20EE5-5591-4D09-94BA-9EB5CCE96803}"/>
              </a:ext>
            </a:extLst>
          </p:cNvPr>
          <p:cNvSpPr txBox="1"/>
          <p:nvPr/>
        </p:nvSpPr>
        <p:spPr>
          <a:xfrm>
            <a:off x="267286" y="253218"/>
            <a:ext cx="116902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Things to Consider:</a:t>
            </a:r>
          </a:p>
          <a:p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800" dirty="0"/>
              <a:t>Think about the </a:t>
            </a:r>
            <a:r>
              <a:rPr lang="en-GB" sz="2800" b="1" dirty="0"/>
              <a:t>bridge’s span</a:t>
            </a:r>
            <a:r>
              <a:rPr lang="en-GB" sz="2800" dirty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800" dirty="0"/>
              <a:t>Do you need to </a:t>
            </a:r>
            <a:r>
              <a:rPr lang="en-GB" sz="2800" b="1" dirty="0"/>
              <a:t>reinforce</a:t>
            </a:r>
            <a:r>
              <a:rPr lang="en-GB" sz="2800" dirty="0"/>
              <a:t> something to make it stronger?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800" dirty="0"/>
              <a:t>The bridge’s </a:t>
            </a:r>
            <a:r>
              <a:rPr lang="en-GB" sz="2800" b="1" dirty="0"/>
              <a:t>beam</a:t>
            </a:r>
            <a:r>
              <a:rPr lang="en-GB" sz="2800" dirty="0"/>
              <a:t>, or the horizontal part of the bridge, needs to be strong and able to hold a lot of weight.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800" dirty="0"/>
              <a:t>Just one layer of LEGO® bricks won’t be very strong or hold much weight.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800" dirty="0"/>
              <a:t>If you reinforce your bridge with a layer of overlapping plates, it will be much stronger.</a:t>
            </a:r>
          </a:p>
        </p:txBody>
      </p:sp>
      <p:pic>
        <p:nvPicPr>
          <p:cNvPr id="6146" name="Picture 2" descr="Image result for think carefully">
            <a:extLst>
              <a:ext uri="{FF2B5EF4-FFF2-40B4-BE49-F238E27FC236}">
                <a16:creationId xmlns:a16="http://schemas.microsoft.com/office/drawing/2014/main" id="{93862DB6-5F8B-4D7D-9A42-EE128F61E9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8" b="19420"/>
          <a:stretch/>
        </p:blipFill>
        <p:spPr bwMode="auto">
          <a:xfrm>
            <a:off x="3935894" y="3957786"/>
            <a:ext cx="3908011" cy="290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2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142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Nicky Boughey</dc:creator>
  <cp:lastModifiedBy>Gillian Whigham</cp:lastModifiedBy>
  <cp:revision>7</cp:revision>
  <dcterms:created xsi:type="dcterms:W3CDTF">2020-02-22T12:57:39Z</dcterms:created>
  <dcterms:modified xsi:type="dcterms:W3CDTF">2020-03-25T15:14:40Z</dcterms:modified>
</cp:coreProperties>
</file>