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>
        <p:scale>
          <a:sx n="81" d="100"/>
          <a:sy n="81" d="100"/>
        </p:scale>
        <p:origin x="-888" y="-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1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2F930E-3DC0-4007-A245-38BB0972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38" y="1065831"/>
            <a:ext cx="5956308" cy="506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16" name="Rectangle 15"/>
          <p:cNvSpPr/>
          <p:nvPr/>
        </p:nvSpPr>
        <p:spPr>
          <a:xfrm rot="469740">
            <a:off x="7997752" y="1117337"/>
            <a:ext cx="1489874" cy="615210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05213" y="2416452"/>
            <a:ext cx="702644" cy="673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1DB821-4EEB-448D-92EB-0DAC5CE5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046" y="3017381"/>
            <a:ext cx="3090940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609F11-4D7D-4B85-959E-0C5DB7F97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956" y="3595890"/>
            <a:ext cx="70719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C81447-8C7B-4774-8DD4-E6856A305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627" y="4292158"/>
            <a:ext cx="719390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79D329-DEB7-4623-93C9-5680CA0DC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399" y="5095641"/>
            <a:ext cx="2578832" cy="1140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21FCD5-D36E-42D7-9AEE-280964428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406" y="5233126"/>
            <a:ext cx="359695" cy="359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08FF75-28B2-4F67-B8EF-5B2E72F22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979" y="5233126"/>
            <a:ext cx="359695" cy="359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6DBA47-B7CA-4A9E-B9F9-FEB9459C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489" y="5712900"/>
            <a:ext cx="359695" cy="359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765A71-B3DE-445B-8B1C-AE5C1CEA5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146" y="5233124"/>
            <a:ext cx="359695" cy="3596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92BC513-6514-479F-8387-30976D763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144" y="5712901"/>
            <a:ext cx="359695" cy="359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43311C2-9B29-4E8F-B068-BC578F8A1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799" y="5702574"/>
            <a:ext cx="359695" cy="3596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F20048A-7D54-43BD-BE36-B8B5FCFF9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285" y="5233125"/>
            <a:ext cx="359695" cy="359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E2C05D-5AFB-40E0-8247-24C383325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799" y="5233126"/>
            <a:ext cx="359695" cy="3596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4E7289C-D318-43A2-A0EF-3CDE483D5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7821" y="5266339"/>
            <a:ext cx="652329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597854C-5C5D-4566-B10E-05A182BEB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8589" y="2432114"/>
            <a:ext cx="60965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E5D0B2-72AE-4B52-84AC-9D62C11F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9" y="1119626"/>
            <a:ext cx="8254699" cy="527959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" name="Rectangle 1"/>
          <p:cNvSpPr/>
          <p:nvPr/>
        </p:nvSpPr>
        <p:spPr>
          <a:xfrm>
            <a:off x="8193024" y="869883"/>
            <a:ext cx="1380744" cy="685800"/>
          </a:xfrm>
          <a:prstGeom prst="rect">
            <a:avLst/>
          </a:prstGeom>
          <a:solidFill>
            <a:schemeClr val="accent4">
              <a:lumMod val="75000"/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9DA3CF-9FD5-4DB0-9087-644BAC02A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06" y="1933798"/>
            <a:ext cx="5523455" cy="932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E918116-61CD-405B-AABF-DB536DAEE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61" y="1970376"/>
            <a:ext cx="823031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EDD138-28B1-41DB-87A7-12B64FEE7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506" y="3535664"/>
            <a:ext cx="1743607" cy="7681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D68685A-FD29-452C-987B-B90DB04FD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172" y="3538397"/>
            <a:ext cx="1743607" cy="7681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D17A979-05A5-4E47-BE08-F452315E4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838" y="3535663"/>
            <a:ext cx="1743607" cy="7681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4C9A269-976D-42B2-96A4-B9A899AE8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194" y="3548217"/>
            <a:ext cx="1743607" cy="7681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6B8423-7179-40D7-87D4-E66E02FED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180" y="2890239"/>
            <a:ext cx="847417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04F6486-1B68-48D2-A196-F78F3E2D7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180" y="4896314"/>
            <a:ext cx="1639966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1B969F3-CE53-4D12-B45F-5E86C0CA85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614" y="5499765"/>
            <a:ext cx="6523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D9AFF4D0-10CA-4627-AD53-1160FA26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50" y="2065220"/>
            <a:ext cx="938865" cy="9388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A7D0228-43BE-48FB-A3A7-C720149DC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2" y="1142802"/>
            <a:ext cx="7248772" cy="457239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2" name="Cube 21"/>
          <p:cNvSpPr/>
          <p:nvPr/>
        </p:nvSpPr>
        <p:spPr>
          <a:xfrm>
            <a:off x="8495705" y="942074"/>
            <a:ext cx="900000" cy="900000"/>
          </a:xfrm>
          <a:prstGeom prst="cube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3012209-7B3F-467F-B88C-E31B4524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35" y="1842072"/>
            <a:ext cx="304826" cy="15302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8239555-6408-4685-98B9-E6A6AC5B6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741" y="1842074"/>
            <a:ext cx="304826" cy="15302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FB7558D-F609-44B1-B73E-6A0E59800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275" y="1842073"/>
            <a:ext cx="304826" cy="15302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A599353-76DD-4D57-98E0-4B552532D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68" y="1842074"/>
            <a:ext cx="304826" cy="15302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6A17701-A118-4F3D-874A-3C2115DC1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21" y="1842074"/>
            <a:ext cx="304826" cy="15302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4CBA2B8-58CB-4FCE-B182-7C4212095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010" y="2462775"/>
            <a:ext cx="268247" cy="3962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25DAD22-5CB4-401D-BCD8-AB5AB9D8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838" y="2065220"/>
            <a:ext cx="268247" cy="3962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3609875-8E7E-4F0D-B983-EB21A1E50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570" y="2817608"/>
            <a:ext cx="268247" cy="3962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A82509F-0185-4D6E-BA70-80A8261C8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73" y="2447675"/>
            <a:ext cx="268247" cy="3962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F5656AC-2F1F-4ED6-B0B8-83A3D44CE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74" y="2066522"/>
            <a:ext cx="268247" cy="3962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1ADB69A-7275-45D7-A838-CB2692DF1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567" y="2245067"/>
            <a:ext cx="823031" cy="5791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AC4F7CD-0B19-4030-8837-1F466202E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515" y="3272513"/>
            <a:ext cx="823031" cy="8596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E207E83-D1AA-407F-ACAD-9C3AA7E2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7889" y="4029077"/>
            <a:ext cx="823031" cy="8596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C1AA160-DEFD-4747-8644-1A4F637B7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330" y="4850156"/>
            <a:ext cx="890093" cy="8596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D0CA60D-B7F0-40B3-8BA1-CDC79F11B1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4293" y="5552996"/>
            <a:ext cx="853514" cy="62184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C64EC846-6BE3-429D-8BC4-CB08FB20CE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0558" y="5241859"/>
            <a:ext cx="902286" cy="12558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48890A5-C27D-4366-99F4-FF7E93C3FB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1321" y="5211377"/>
            <a:ext cx="944962" cy="12863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5D94519-8B40-4C69-A79D-5204970C47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1147" y="5555051"/>
            <a:ext cx="932769" cy="6706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1542DB3-26EA-4A96-B252-ACDD9E333A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9404" y="5609920"/>
            <a:ext cx="780356" cy="6157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DF91C09-B0B7-466D-AE5E-0C851C2885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6144" y="5665287"/>
            <a:ext cx="786452" cy="5913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7BBCC0C-C091-426A-9BD1-4EF134C2E9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29583" y="5620290"/>
            <a:ext cx="72548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CE31E0-97D4-430F-A959-27ED8383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16" y="1945197"/>
            <a:ext cx="768163" cy="786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1E7AB6B-75DA-4FC9-BFB9-5DF91351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4" y="1166920"/>
            <a:ext cx="8266892" cy="53039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3595" y="1973179"/>
            <a:ext cx="263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>
                <a:latin typeface="KG Primary Penmanship" panose="02000506000000020003" pitchFamily="2" charset="0"/>
              </a:rPr>
              <a:t>29			42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55" y="851154"/>
            <a:ext cx="1067306" cy="1290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C931FA2-418C-4C03-89BD-EEC3F4BC6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348" y="2027826"/>
            <a:ext cx="823031" cy="585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59EE8D2-CB68-4265-8418-817E9AF49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778" y="3151920"/>
            <a:ext cx="1194920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2594760-A558-4982-9720-F296AF167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757" y="4518461"/>
            <a:ext cx="2115495" cy="932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F55D32-505F-41C2-A8B9-9B1D467E1F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961" y="4574734"/>
            <a:ext cx="2078916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D8CDBB-9A61-4900-B4EC-891FC0E6D7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640" y="5567742"/>
            <a:ext cx="1920406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1ED6447-ED3D-4B17-AD25-4525817296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4182" y="4981827"/>
            <a:ext cx="1225402" cy="1487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C48FD3A-DD94-4E7D-959D-124F6645CF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6469" y="4983347"/>
            <a:ext cx="1225402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E21711-1950-44EA-A259-9BC889EA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8" y="1172694"/>
            <a:ext cx="8254699" cy="476138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91" y="847725"/>
            <a:ext cx="1008507" cy="1008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5B1859-F6F5-4827-B49E-2B59ADA8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62" y="1880245"/>
            <a:ext cx="1713124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415CDF-B625-48FA-8B63-BEEA2EC37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168" y="2874956"/>
            <a:ext cx="3121423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A9150A-53A5-4CBD-A208-83A21B6EB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85" y="4059536"/>
            <a:ext cx="1176630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7FD013-13B1-4B0A-9569-FAAEA54A8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488" y="5074472"/>
            <a:ext cx="15607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CBD81FF-D110-433E-99CC-F8388FA4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0" y="1095768"/>
            <a:ext cx="8254699" cy="54320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19" y="746576"/>
            <a:ext cx="1099947" cy="1099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86949" y="1232245"/>
            <a:ext cx="82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0"/>
              </a:rPr>
              <a:t>12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2FA266C-A596-4911-98DA-B6C3A63E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475" y="1625583"/>
            <a:ext cx="1383912" cy="12497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AD3C2B8-1939-4058-8CBE-71CE9876D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781" y="1625583"/>
            <a:ext cx="1383912" cy="12497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6187C35-9B1C-4C48-836C-D7BB2E05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966" y="1609693"/>
            <a:ext cx="1383912" cy="12497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8B042-FAF9-442B-A480-CA5CBE7DB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82" y="1610706"/>
            <a:ext cx="1383912" cy="12497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6EE9432-488C-40D6-8A47-92AAD57BB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450" y="1610706"/>
            <a:ext cx="1383912" cy="12497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4E22CA6-E48E-4244-A610-1897DB33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564" y="1610706"/>
            <a:ext cx="1383912" cy="12497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5A1396D-DC79-42D6-962E-7AB1F28B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609" y="3257532"/>
            <a:ext cx="993734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80F9E3C-92F0-4019-AE2A-EB80842DD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131" y="4961581"/>
            <a:ext cx="823031" cy="8596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7B69B4A-2240-42CD-A1C1-AC7EEC3CB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200" y="4067609"/>
            <a:ext cx="1377815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F320A1D-0EA7-4973-BB6A-424958701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878" y="5668670"/>
            <a:ext cx="126807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89E6AB-0766-4B35-B291-595BBAF0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01" y="1109935"/>
            <a:ext cx="8254699" cy="537104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14" name="Cube 13"/>
          <p:cNvSpPr/>
          <p:nvPr/>
        </p:nvSpPr>
        <p:spPr>
          <a:xfrm>
            <a:off x="7810227" y="942074"/>
            <a:ext cx="1713494" cy="539254"/>
          </a:xfrm>
          <a:prstGeom prst="cube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90A5A33-B5F9-48E8-9265-6F2968CB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0" y="1109935"/>
            <a:ext cx="823031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CCA52E3-C158-4051-AC31-7FE6A7787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699" y="1779876"/>
            <a:ext cx="1103472" cy="1201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4819DEF-0258-49BC-8D6D-A9E7605F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952" y="1779876"/>
            <a:ext cx="1103472" cy="12010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477E28D-AFF2-43B0-BBB2-AED7B9C9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154" y="1779876"/>
            <a:ext cx="1103472" cy="1201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A06668E-FCF1-4432-93B5-3C87BF1AF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407" y="1779876"/>
            <a:ext cx="1103472" cy="1201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5A87FFA-65CE-4C8A-9C5C-B32C74AF0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609" y="1779876"/>
            <a:ext cx="1103472" cy="1201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ED3B31-ED54-43DF-A75E-6903480E6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049" y="3365650"/>
            <a:ext cx="1841152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712C3ED-5AE7-4850-BC39-11FEDAE6C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91" y="4130101"/>
            <a:ext cx="1377815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BA0B6E-9DCD-44E7-8ADD-9351103A9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517" y="4657528"/>
            <a:ext cx="670618" cy="859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6D5E851-71FD-49C7-A664-FCC35DDA28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0" y="5684377"/>
            <a:ext cx="591363" cy="6035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AC9A651-8583-4D39-9FB9-CC2A3495D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9541" y="5642334"/>
            <a:ext cx="469433" cy="676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9DF380E-A2CF-4CCD-B00D-041178E2FC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381" y="5657796"/>
            <a:ext cx="1280271" cy="6218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6742DDE-6673-4873-9798-6D213BA9A9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767" y="5517139"/>
            <a:ext cx="115834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5645AC-F67A-47BB-B253-8B50EBA5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19" y="1909204"/>
            <a:ext cx="5523455" cy="932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08B209-431F-4764-BA0C-9730D3F7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3" y="1032097"/>
            <a:ext cx="7773074" cy="52552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" name="Isosceles Triangle 4"/>
          <p:cNvSpPr/>
          <p:nvPr/>
        </p:nvSpPr>
        <p:spPr>
          <a:xfrm rot="20592128">
            <a:off x="8307913" y="896885"/>
            <a:ext cx="1060704" cy="914400"/>
          </a:xfrm>
          <a:prstGeom prst="triangle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96391C-1AB7-4C8B-8E6C-15410B09A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409" y="1982362"/>
            <a:ext cx="81693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0A6A89-7996-4ABC-8AB1-ED2991B83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711" y="3500235"/>
            <a:ext cx="652329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E9E65D-318C-4EFF-A977-59B03DB6C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019" y="4298717"/>
            <a:ext cx="3090940" cy="1438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1AD8A6-80B8-442C-9D2B-FF5B5F2D6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461" y="4263326"/>
            <a:ext cx="670618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A725AB-C6F4-4EE1-85EE-0B4547921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7462" y="5427693"/>
            <a:ext cx="7437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665388-C304-4EEB-BA56-2752650F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7" y="1169004"/>
            <a:ext cx="7248772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2" name="Oval 1"/>
          <p:cNvSpPr/>
          <p:nvPr/>
        </p:nvSpPr>
        <p:spPr>
          <a:xfrm>
            <a:off x="8518793" y="914399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23EA77-91BA-46C9-B332-50B141174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32" y="1830726"/>
            <a:ext cx="566977" cy="1280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DC4F51-2C3C-441D-AC22-59C62C7D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512" y="1830726"/>
            <a:ext cx="566977" cy="1280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E1487D4-CE48-4257-98BF-F5102D863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17" y="1830726"/>
            <a:ext cx="566977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B93B433-59EF-4D3B-9AED-696014426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187" y="1808145"/>
            <a:ext cx="579170" cy="1304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3B695E-3AC0-46E0-9DF1-8A192D1C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430" y="2010223"/>
            <a:ext cx="841321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8774042-EF0D-4B6E-9C61-262E2AB05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989" y="3112802"/>
            <a:ext cx="65842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5C646F-0469-4D38-8F22-50A889EC9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714" y="3693886"/>
            <a:ext cx="8016935" cy="841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6EA0F0F-3C94-4F95-83D6-742FF08EE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490" y="4561685"/>
            <a:ext cx="707197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FB50A8F-DC77-4D45-9C31-EB4697D21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0923" y="5548378"/>
            <a:ext cx="6523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B193B7-2734-45B0-82EF-D2C1A937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1" y="1180853"/>
            <a:ext cx="6870787" cy="463945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4613" y="956426"/>
            <a:ext cx="914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13A0D1-1A18-43A8-AEA7-94CF0EAC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39" y="1764287"/>
            <a:ext cx="652329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C6B31B2-92BE-4181-A631-E1AA2AEC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127" y="1721553"/>
            <a:ext cx="65842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DFFBF1-8D9F-47C2-84BF-2C56ADC3C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979" y="3511375"/>
            <a:ext cx="6950042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56D991D-D20C-4822-8200-E1EA1B4E0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752" y="2567813"/>
            <a:ext cx="1853345" cy="18655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AE29F95-0322-4E81-8F1F-DB43C3736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634" y="4435141"/>
            <a:ext cx="1396105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11016B-CC6C-43E7-BEDA-A6D4BE806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880" y="5421688"/>
            <a:ext cx="2103302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4D06F67-6F0E-41E8-8D78-0D916D0955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537" y="5600885"/>
            <a:ext cx="579170" cy="548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2DAF450-147D-436B-AF3E-1D30651C3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2879" y="5623410"/>
            <a:ext cx="579170" cy="548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10F0F50-8D6C-44F4-A704-1093DFB74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118" y="5628006"/>
            <a:ext cx="579170" cy="548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260312E-A968-4F16-8F92-2A0F29FCA9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7202" y="5623410"/>
            <a:ext cx="591363" cy="5243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1856F74-28B4-42E5-8EF8-7B07D4894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9111" y="5617552"/>
            <a:ext cx="59136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A2EE81-C08C-4D00-9053-A5BC2979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28" y="1356180"/>
            <a:ext cx="2261812" cy="207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E87729-E0A7-46B2-9ADA-28A747C9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1" y="1144870"/>
            <a:ext cx="7248772" cy="476138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0480" y="3088214"/>
            <a:ext cx="725096" cy="6448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2180360">
            <a:off x="8551262" y="982237"/>
            <a:ext cx="754155" cy="124165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A210C7-BFDC-4D79-93C2-5EC03715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28" y="2665953"/>
            <a:ext cx="84741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92E73D-F7A9-4A8B-A4C2-697BB61F9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390" y="2665953"/>
            <a:ext cx="66452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F74FBA-C34D-4965-865A-E96337FA7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767" y="3033045"/>
            <a:ext cx="66452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88B331-B815-46BD-ACBF-210E4AE6B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812" y="3954060"/>
            <a:ext cx="585267" cy="8596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35B9C8C-3B06-49E5-9207-29B24AFA4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275" y="3954060"/>
            <a:ext cx="652329" cy="859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B4938E8-50BE-4EAF-AB20-B9E732A52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2500" y="5678284"/>
            <a:ext cx="1579001" cy="8596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A11C2D0-712F-4F05-9D95-30EEF1E01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6325" y="5833745"/>
            <a:ext cx="579170" cy="5486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87E3655-1356-4913-B747-8938F52C82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5891" y="5809116"/>
            <a:ext cx="591363" cy="5243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082E798-8BB4-44D7-841D-F8E670A46F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7030" y="5833745"/>
            <a:ext cx="579170" cy="54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29E789C-5C9E-4EA9-B3C8-1717B074C0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9195" y="5809115"/>
            <a:ext cx="591363" cy="5243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46E4318-E084-4590-926D-56C3250056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083" y="5809116"/>
            <a:ext cx="57917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B0FEFA-241B-400F-A16F-9F6F241F8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4" y="1107924"/>
            <a:ext cx="8876545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6640" y="926544"/>
            <a:ext cx="2048256" cy="36276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1B6B47-578F-4CDD-A985-5BE7192A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47" y="1730173"/>
            <a:ext cx="1219306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D2611F-4F98-4839-AF5C-7EB579D9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37" y="2338306"/>
            <a:ext cx="1835055" cy="5425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D9CB38E-4E24-4A8C-BE5D-665E256A6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433" y="1991105"/>
            <a:ext cx="1835055" cy="5425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A1370D3-9FED-4632-B693-EEDC91889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34" y="1660125"/>
            <a:ext cx="1835055" cy="542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1F5E3BE-9347-4D79-8482-88D6E4991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031" y="2294680"/>
            <a:ext cx="317019" cy="463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992B392-A399-444E-BC1D-4ACD94709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62" y="2302028"/>
            <a:ext cx="317019" cy="4633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4897D6D-60C2-4A35-8E6D-F072C2F11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587" y="2010229"/>
            <a:ext cx="317019" cy="4633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EDC532A-06B3-48C4-B99D-1EE7D9BDA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995" y="1686706"/>
            <a:ext cx="317019" cy="463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4342F1F-0F45-4839-BDE6-77BABE059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987" y="1660125"/>
            <a:ext cx="317019" cy="4633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450FB38-D9E3-4439-8EC9-0CDADAEC1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426" y="1793981"/>
            <a:ext cx="829128" cy="8596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7DE7C0F-302C-4472-8A12-F7C51282A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574" y="3177287"/>
            <a:ext cx="3383573" cy="12680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338C9E8-CCD3-46F4-82F6-336C65818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191" y="3330261"/>
            <a:ext cx="2499577" cy="8596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736D75E-5137-42F3-8307-131562E50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2744" y="4492048"/>
            <a:ext cx="725487" cy="859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6BFFBE3-5535-4E3C-8F37-49E6F6D2AD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1033" y="5497424"/>
            <a:ext cx="6889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F899AA-FE30-47FB-B982-57FEFD84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4" y="1076248"/>
            <a:ext cx="7248772" cy="537104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0463" y="2720940"/>
            <a:ext cx="725096" cy="6448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522208" y="941832"/>
            <a:ext cx="914400" cy="91440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706A3A-7764-4881-B821-9C4615789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330" y="1076219"/>
            <a:ext cx="2176461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07E52D-D040-41EF-BC65-27FE4718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463" y="2659137"/>
            <a:ext cx="68890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E9CEDC-7722-4B81-92FD-AD06AFFC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266" y="3618906"/>
            <a:ext cx="475529" cy="512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BA52C16-788F-4B27-A06B-C576D9ACB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027" y="3620220"/>
            <a:ext cx="475529" cy="512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35B3CC-0144-4D3F-AFCE-5BE38763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742" y="3647350"/>
            <a:ext cx="475529" cy="5121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F37050E-C546-4D70-B327-6EC2132D4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036" y="3627016"/>
            <a:ext cx="475529" cy="5121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2953B02-47A6-400C-B57B-802B71B60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57" y="3640832"/>
            <a:ext cx="475529" cy="5121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7002EB3-64DE-4F75-9A48-3B557DFF0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730" y="3607766"/>
            <a:ext cx="475529" cy="5121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098A28F-357B-4635-83A5-2BE2A4459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840" y="3622572"/>
            <a:ext cx="475529" cy="5121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3397060-D5FE-4EFE-B066-800991C04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261" y="3615484"/>
            <a:ext cx="475529" cy="5121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D8A47A8-EF1F-4967-8CEA-745719971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032" y="4298462"/>
            <a:ext cx="475529" cy="5121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4AF4B18-25C3-487D-8C0B-585E90F14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692" y="4303858"/>
            <a:ext cx="475529" cy="5121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0245DBC-D2D1-4438-A578-B7810F50C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253" y="4303858"/>
            <a:ext cx="475529" cy="5121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2D56675-891B-4A89-B416-57E25FA6C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729" y="4303858"/>
            <a:ext cx="475529" cy="5121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89FDDA-4813-4D55-A765-BD0F7FAF0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965" y="4303858"/>
            <a:ext cx="475529" cy="5121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8DB9AC6-D0F4-471A-8E97-EDB3224BB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686" y="4780128"/>
            <a:ext cx="2176461" cy="8596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ABE628E-E914-405A-A327-B54C03467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18" y="5561649"/>
            <a:ext cx="217036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FA837AD-BB08-47A0-B02A-4C6B9596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812" y="3131267"/>
            <a:ext cx="3103133" cy="810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D3DE81-8811-4F00-A5F4-87229A00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0" y="1068751"/>
            <a:ext cx="7248772" cy="567586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8754020" y="954527"/>
            <a:ext cx="688351" cy="1218191"/>
          </a:xfrm>
          <a:prstGeom prst="triangl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9E4DE1-FAB1-408A-A104-FE942436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298" y="1830728"/>
            <a:ext cx="566977" cy="1280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2D51024-A68C-4422-9C9D-F871938F3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836" y="1850996"/>
            <a:ext cx="566977" cy="12802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1F8264F-B102-42C3-AFA1-AE5796D04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052" y="1829657"/>
            <a:ext cx="591363" cy="13229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5E1C7D-FE02-44B0-85BB-7F47A1786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530" y="1963280"/>
            <a:ext cx="829128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E75A2C6-D49F-41C5-B4D8-0710D1233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927" y="2631943"/>
            <a:ext cx="957155" cy="14631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2C07242-AB3F-44F7-B625-B15FA8D55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3850" y="3110999"/>
            <a:ext cx="3292125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5DC45DB-5A47-4DED-93A1-37728AD0DC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272" y="3837993"/>
            <a:ext cx="3407959" cy="8596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79DED8D-4795-40D3-984E-559AE5DE7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6172" y="4426226"/>
            <a:ext cx="835224" cy="11766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5F6FD2-4E6F-4E0A-A749-EB5322CFF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1936" y="4426226"/>
            <a:ext cx="896190" cy="11766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2BC79A5-D0A3-4ACC-88D1-856FB40B22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962" y="4482094"/>
            <a:ext cx="823031" cy="8596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5B291A7-903A-4CE9-BFCC-817BC0151D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4540" y="5344935"/>
            <a:ext cx="926672" cy="11339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921B39A-E8F5-47AB-86C2-60A724237F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7079" y="5841583"/>
            <a:ext cx="506012" cy="4816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41E0330-AD63-4893-B9DB-F8095526DE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6719" y="5487876"/>
            <a:ext cx="506012" cy="4816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124D266-BA04-4A45-AA68-4CAEA43234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0497" y="5463598"/>
            <a:ext cx="8291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56C8D5-3144-425D-A79C-7A9F39FB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9" y="1084091"/>
            <a:ext cx="8888738" cy="555393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29282"/>
              </p:ext>
            </p:extLst>
          </p:nvPr>
        </p:nvGraphicFramePr>
        <p:xfrm>
          <a:off x="1805004" y="1945045"/>
          <a:ext cx="5500570" cy="861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114">
                  <a:extLst>
                    <a:ext uri="{9D8B030D-6E8A-4147-A177-3AD203B41FA5}">
                      <a16:colId xmlns:a16="http://schemas.microsoft.com/office/drawing/2014/main" xmlns="" val="1404906465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xmlns="" val="3054239759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xmlns="" val="294749423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xmlns="" val="2690931737"/>
                    </a:ext>
                  </a:extLst>
                </a:gridCol>
                <a:gridCol w="1100114">
                  <a:extLst>
                    <a:ext uri="{9D8B030D-6E8A-4147-A177-3AD203B41FA5}">
                      <a16:colId xmlns:a16="http://schemas.microsoft.com/office/drawing/2014/main" xmlns="" val="3863071152"/>
                    </a:ext>
                  </a:extLst>
                </a:gridCol>
              </a:tblGrid>
              <a:tr h="86109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G Primary Penmanship" panose="02000506000000020003" pitchFamily="2" charset="0"/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908966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50383" y="3122435"/>
            <a:ext cx="725096" cy="6448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05923" y="4507992"/>
            <a:ext cx="24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KG Primary Penmanship" panose="02000506000000020003" pitchFamily="2" charset="0"/>
              </a:rPr>
              <a:t>12			15</a:t>
            </a:r>
          </a:p>
        </p:txBody>
      </p:sp>
      <p:sp>
        <p:nvSpPr>
          <p:cNvPr id="3" name="Oval 2"/>
          <p:cNvSpPr/>
          <p:nvPr/>
        </p:nvSpPr>
        <p:spPr>
          <a:xfrm>
            <a:off x="4666818" y="4502545"/>
            <a:ext cx="708661" cy="7133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20836034">
            <a:off x="8688909" y="966637"/>
            <a:ext cx="72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16E3C40-5106-45F3-AC19-3398177E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190" y="2014186"/>
            <a:ext cx="859611" cy="8596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CC8B957-C05F-4585-BD29-C72A42103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993" y="3086206"/>
            <a:ext cx="823031" cy="8596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AC31D83-D61C-4F9D-8CC5-1606D08AE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32" y="4567143"/>
            <a:ext cx="823031" cy="5852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67E921A-FF74-4B83-969C-F00E13C22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945" y="5598071"/>
            <a:ext cx="713294" cy="6828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70757A3-AD44-4F58-9509-233D35C32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460" y="5580172"/>
            <a:ext cx="713294" cy="6828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FD31B9-5399-46DC-BAE2-4C6B5C48D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975" y="5564018"/>
            <a:ext cx="713294" cy="6828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224559E-3863-4E51-A926-2A9C7E47C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685" y="5605847"/>
            <a:ext cx="524301" cy="646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4ACDE70-7850-48DD-BA6B-6259709BD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249" y="5629157"/>
            <a:ext cx="524301" cy="6462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F074D33-70B4-4342-92CB-57F816720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517" y="5581488"/>
            <a:ext cx="524301" cy="646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6ADBFF9-0C17-4FE6-9069-33661B124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459" y="5580172"/>
            <a:ext cx="524301" cy="6462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C7C9909-23EA-4780-BDF0-BCF8E76CF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485" y="5564018"/>
            <a:ext cx="524301" cy="6462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046923B-8E67-4497-86A8-0A0F87B1A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144" y="5457328"/>
            <a:ext cx="112176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13393</TotalTime>
  <Words>128</Words>
  <Application>Microsoft Office PowerPoint</Application>
  <PresentationFormat>A4 Paper (210x297 mm)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Erinne Maclachlan</cp:lastModifiedBy>
  <cp:revision>63</cp:revision>
  <dcterms:created xsi:type="dcterms:W3CDTF">2019-10-15T10:24:11Z</dcterms:created>
  <dcterms:modified xsi:type="dcterms:W3CDTF">2020-03-24T14:25:07Z</dcterms:modified>
</cp:coreProperties>
</file>