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71"/>
    <p:restoredTop sz="94684"/>
  </p:normalViewPr>
  <p:slideViewPr>
    <p:cSldViewPr snapToGrid="0" snapToObjects="1">
      <p:cViewPr>
        <p:scale>
          <a:sx n="81" d="100"/>
          <a:sy n="81" d="100"/>
        </p:scale>
        <p:origin x="-1080" y="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35E2ACF5-8357-4BBD-B081-B1B713A8D9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03" y="1182950"/>
            <a:ext cx="7285351" cy="509060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="" xmlns:a16="http://schemas.microsoft.com/office/drawing/2014/main" id="{E9933F50-FF82-4B4D-BF1A-14D8F29AF9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1640" y="4257640"/>
            <a:ext cx="3158002" cy="85961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="" xmlns:a16="http://schemas.microsoft.com/office/drawing/2014/main" id="{9E882B22-EEC6-4700-97AB-C03F787A69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7970" y="4364831"/>
            <a:ext cx="548688" cy="554784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=""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=""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 flipV="1">
            <a:off x="7950467" y="1834096"/>
            <a:ext cx="639351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8600328" y="1482436"/>
            <a:ext cx="114181" cy="35166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FBF07F86-7AF5-4AE7-A224-15C6C2A8DD1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88409" y="1584853"/>
            <a:ext cx="1201016" cy="120101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9388916D-4D9F-4812-A41C-3429951ADAA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46840" y="1560749"/>
            <a:ext cx="1201016" cy="120101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AF09D71A-A6D9-4CBF-A9CA-5B1F41A3A0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42846" y="1560749"/>
            <a:ext cx="1201016" cy="120101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="" xmlns:a16="http://schemas.microsoft.com/office/drawing/2014/main" id="{F0BD6B6E-123D-4D04-8CED-4214B77027C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78903" y="1612277"/>
            <a:ext cx="1133954" cy="112785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="" xmlns:a16="http://schemas.microsoft.com/office/drawing/2014/main" id="{EFE03CC3-22B0-43CE-9EC9-AABDEAC3869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74319" y="1612277"/>
            <a:ext cx="1115665" cy="110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BB4B8258-D601-46E7-A4FE-A0E043E9E2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589" y="1116566"/>
            <a:ext cx="7285351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=""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=""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V="1">
            <a:off x="8589818" y="1524000"/>
            <a:ext cx="526473" cy="31009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373979" y="1834095"/>
            <a:ext cx="226350" cy="2930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31EBCD6E-DAC7-4F91-82B4-20180D0406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4690" y="1721394"/>
            <a:ext cx="1694835" cy="87180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79722623-CFFC-4BC2-90B2-8D2F2BB175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1596" y="1858568"/>
            <a:ext cx="914479" cy="81083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9BCD8240-5E7D-47E4-8265-00E515D68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91067" y="1748424"/>
            <a:ext cx="1091279" cy="96934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AA57F260-67E0-40F5-ADE0-9994FDC88BF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80672" y="1721394"/>
            <a:ext cx="1152244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0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F32D9392-E4C9-46D1-BD0A-78194A1782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262" y="1115900"/>
            <a:ext cx="7285351" cy="4102964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=""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=""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8589818" y="1834097"/>
            <a:ext cx="318655" cy="56273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8312727" y="1834095"/>
            <a:ext cx="287601" cy="25794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14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72319F92-A540-44C6-9CD4-BDC44FD110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884" y="1132120"/>
            <a:ext cx="7297544" cy="557832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=""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=""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 flipV="1">
            <a:off x="8118764" y="1524000"/>
            <a:ext cx="471054" cy="31009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8600328" y="1620982"/>
            <a:ext cx="238872" cy="21311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36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9A6598C0-7058-4EED-8941-42D1279E51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4701" y="4580632"/>
            <a:ext cx="3170195" cy="85961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8184FE29-9EFC-475F-97E9-555E72BF7F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200" y="1053608"/>
            <a:ext cx="7309738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=""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=""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8589818" y="1834097"/>
            <a:ext cx="554182" cy="3574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8600329" y="1385455"/>
            <a:ext cx="100326" cy="44864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75A88F21-79DF-48F5-B0C4-36D156D815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2406" y="4590091"/>
            <a:ext cx="554784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95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40</Words>
  <Application>Microsoft Office PowerPoint</Application>
  <PresentationFormat>A4 Paper (210x297 mm)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Eleanor Sansom</cp:lastModifiedBy>
  <cp:revision>24</cp:revision>
  <dcterms:created xsi:type="dcterms:W3CDTF">2019-10-15T10:24:11Z</dcterms:created>
  <dcterms:modified xsi:type="dcterms:W3CDTF">2020-03-24T12:36:04Z</dcterms:modified>
</cp:coreProperties>
</file>