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74" r:id="rId6"/>
    <p:sldId id="262" r:id="rId7"/>
    <p:sldId id="265" r:id="rId8"/>
    <p:sldId id="263" r:id="rId9"/>
    <p:sldId id="264" r:id="rId10"/>
    <p:sldId id="266" r:id="rId11"/>
    <p:sldId id="267" r:id="rId12"/>
    <p:sldId id="272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76" y="-6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033E9-3E8A-4560-ADEC-E6E3A90BD5C4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79F40-576D-4A0D-84FE-D658F7467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5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Already in use but now randomly selected each week. Gives pupils time to discuss</a:t>
            </a:r>
            <a:r>
              <a:rPr lang="en-GB" baseline="0" dirty="0" smtClean="0"/>
              <a:t> and formulate a better answer. They feel more able to take risks and ‘have a go’ when they have a partner to back them up. Pupils do more thinking and are more engaged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4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I was thoroughly impressed by the talks that pupils gave in order to ‘apply’ to be class reps for Pupil Council.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5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addition, we are likely to have a block of Futsal. There will also be a cluster badminton festival in the new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3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3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of the sorts of homework</a:t>
            </a:r>
            <a:r>
              <a:rPr lang="en-GB" baseline="0" dirty="0" smtClean="0"/>
              <a:t> activities.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Place value, numbers to 1000, formal</a:t>
            </a:r>
            <a:r>
              <a:rPr lang="en-GB" baseline="0" dirty="0" smtClean="0"/>
              <a:t> written addition and subtraction this term.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2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Reading –</a:t>
            </a:r>
            <a:r>
              <a:rPr lang="en-GB" baseline="0" dirty="0" smtClean="0"/>
              <a:t> much more focus on comprehension now. Blooms Taxonomy – increasing the level of thinking required. More inferential or evaluative questions, that require a ‘why’ as well as the basic answer. ERIC time – reading for enjoyment. Pupils can bring in own books/comics from home. </a:t>
            </a:r>
            <a:r>
              <a:rPr lang="en-GB" dirty="0" smtClean="0"/>
              <a:t>Less focus on imaginative writing, more on functional</a:t>
            </a:r>
            <a:r>
              <a:rPr lang="en-GB" baseline="0" dirty="0" smtClean="0"/>
              <a:t> writing. Free writing has a similar aim to ERIC time – for enjoyment.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64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92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Enabling recording of targets and best work. Achievements outside</a:t>
            </a:r>
            <a:r>
              <a:rPr lang="en-GB" baseline="0" dirty="0" smtClean="0"/>
              <a:t> of school can also be recorded. </a:t>
            </a:r>
            <a:r>
              <a:rPr lang="en-GB" dirty="0" smtClean="0"/>
              <a:t>ICHS</a:t>
            </a:r>
            <a:r>
              <a:rPr lang="en-GB" baseline="0" dirty="0" smtClean="0"/>
              <a:t> and JYHS use </a:t>
            </a:r>
            <a:r>
              <a:rPr lang="en-GB" baseline="0" dirty="0" err="1" smtClean="0"/>
              <a:t>Didbook</a:t>
            </a:r>
            <a:r>
              <a:rPr lang="en-GB" baseline="0" dirty="0" smtClean="0"/>
              <a:t> throughout the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4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8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9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7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2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4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8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3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4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74DB-00ED-405D-91DB-C6B15BF20EFA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4632" cy="3170783"/>
          </a:xfrm>
        </p:spPr>
        <p:txBody>
          <a:bodyPr>
            <a:normAutofit/>
          </a:bodyPr>
          <a:lstStyle/>
          <a:p>
            <a:r>
              <a:rPr lang="en-GB" dirty="0" smtClean="0"/>
              <a:t>Welcome to P4</a:t>
            </a:r>
            <a:br>
              <a:rPr lang="en-GB" dirty="0" smtClean="0"/>
            </a:br>
            <a:r>
              <a:rPr lang="en-GB" dirty="0" smtClean="0"/>
              <a:t>with</a:t>
            </a:r>
            <a:br>
              <a:rPr lang="en-GB" dirty="0" smtClean="0"/>
            </a:br>
            <a:r>
              <a:rPr lang="en-GB" dirty="0" smtClean="0"/>
              <a:t>Mrs </a:t>
            </a:r>
            <a:r>
              <a:rPr lang="en-GB" dirty="0" err="1" smtClean="0"/>
              <a:t>Sansom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66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7704" y="2282825"/>
            <a:ext cx="5544616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Science and Technology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Science with Miss Whigham on Tuesday mornings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2559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63688" y="2130425"/>
            <a:ext cx="5904656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Languages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1+2 planners now in use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Focus on speaking French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Introductory Spanish vocabulary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9965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35696" y="2130425"/>
            <a:ext cx="5760640" cy="3458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u="sng" dirty="0" smtClean="0"/>
          </a:p>
          <a:p>
            <a:r>
              <a:rPr lang="en-GB" sz="3200" u="sng" dirty="0" smtClean="0"/>
              <a:t>Profiles</a:t>
            </a:r>
            <a:endParaRPr lang="en-GB" sz="3200" dirty="0" smtClean="0"/>
          </a:p>
          <a:p>
            <a:r>
              <a:rPr lang="en-GB" sz="3200" dirty="0" smtClean="0"/>
              <a:t>- All pupils will be maintaining a</a:t>
            </a:r>
          </a:p>
          <a:p>
            <a:r>
              <a:rPr lang="en-GB" sz="3200" dirty="0" smtClean="0"/>
              <a:t>personal profile using </a:t>
            </a:r>
            <a:r>
              <a:rPr lang="en-GB" sz="3200" dirty="0" err="1" smtClean="0"/>
              <a:t>Didbook</a:t>
            </a:r>
            <a:r>
              <a:rPr lang="en-GB" sz="3200" dirty="0" smtClean="0"/>
              <a:t>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1484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53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 dirty="0" smtClean="0"/>
              <a:t>Wider Achievements</a:t>
            </a:r>
            <a:endParaRPr lang="en-GB" sz="2800" dirty="0" smtClean="0"/>
          </a:p>
          <a:p>
            <a:r>
              <a:rPr lang="en-GB" sz="2800" dirty="0" smtClean="0"/>
              <a:t>- Pupils are encouraged to celebrate</a:t>
            </a:r>
          </a:p>
          <a:p>
            <a:r>
              <a:rPr lang="en-GB" sz="2800" dirty="0" smtClean="0"/>
              <a:t>any achievements </a:t>
            </a:r>
            <a:r>
              <a:rPr lang="en-GB" sz="2800" dirty="0" err="1" smtClean="0"/>
              <a:t>outwith</a:t>
            </a:r>
            <a:r>
              <a:rPr lang="en-GB" sz="2800" dirty="0" smtClean="0"/>
              <a:t> school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These don’t have to be trophies,</a:t>
            </a:r>
          </a:p>
          <a:p>
            <a:r>
              <a:rPr lang="en-GB" sz="2800" dirty="0" smtClean="0"/>
              <a:t>medals or certificates but can be</a:t>
            </a:r>
          </a:p>
          <a:p>
            <a:r>
              <a:rPr lang="en-GB" sz="2800" dirty="0" smtClean="0"/>
              <a:t>anything e.g. mastering a new</a:t>
            </a:r>
          </a:p>
          <a:p>
            <a:r>
              <a:rPr lang="en-GB" sz="2800" dirty="0" smtClean="0"/>
              <a:t>skill on the trampoline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1242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7704" y="1988841"/>
            <a:ext cx="547260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 smtClean="0"/>
              <a:t>Can You Help?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Could you visit us to talk about your</a:t>
            </a:r>
          </a:p>
          <a:p>
            <a:r>
              <a:rPr lang="en-GB" sz="2400" dirty="0" smtClean="0"/>
              <a:t>job, and the skills and knowledge needed?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Can you help us learn French or Spanish?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We always need helpers for trips or outdoor learning. Let Mrs Young know the days you are available.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227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53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Thank you for coming along this</a:t>
            </a:r>
          </a:p>
          <a:p>
            <a:r>
              <a:rPr lang="en-GB" sz="2800" dirty="0" smtClean="0"/>
              <a:t>evening.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251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346449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1680" y="2130425"/>
            <a:ext cx="5688632" cy="3602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Talk Partners</a:t>
            </a:r>
          </a:p>
          <a:p>
            <a:r>
              <a:rPr lang="en-GB" dirty="0" smtClean="0"/>
              <a:t>- Partners randomly selected each week</a:t>
            </a:r>
          </a:p>
          <a:p>
            <a:r>
              <a:rPr lang="en-GB" dirty="0" smtClean="0"/>
              <a:t>- Pupils learn to work with each other</a:t>
            </a:r>
          </a:p>
          <a:p>
            <a:r>
              <a:rPr lang="en-GB" dirty="0" smtClean="0"/>
              <a:t>- Shown to increase engagement with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55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9672" y="1772815"/>
            <a:ext cx="6048672" cy="417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Responsibility</a:t>
            </a:r>
          </a:p>
          <a:p>
            <a:r>
              <a:rPr lang="en-GB" sz="3200" dirty="0" smtClean="0"/>
              <a:t>-Classroom jobs</a:t>
            </a:r>
          </a:p>
          <a:p>
            <a:r>
              <a:rPr lang="en-GB" sz="3200" dirty="0" smtClean="0"/>
              <a:t>-Pupil council reps</a:t>
            </a:r>
          </a:p>
          <a:p>
            <a:r>
              <a:rPr lang="en-GB" sz="3200" dirty="0" smtClean="0"/>
              <a:t>-Pupils Protecting the Planet (PPP) reps</a:t>
            </a:r>
          </a:p>
          <a:p>
            <a:r>
              <a:rPr lang="en-GB" sz="3200" dirty="0" smtClean="0"/>
              <a:t>-Reading Buddies with P1 – to be confirmed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809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35696" y="2130425"/>
            <a:ext cx="5832648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PE</a:t>
            </a:r>
          </a:p>
          <a:p>
            <a:pPr algn="l"/>
            <a:r>
              <a:rPr lang="en-GB" sz="3200" dirty="0" smtClean="0"/>
              <a:t>	Monday – 13:45-14:30</a:t>
            </a:r>
          </a:p>
          <a:p>
            <a:pPr algn="l"/>
            <a:r>
              <a:rPr lang="en-GB" sz="3200" dirty="0" smtClean="0"/>
              <a:t>	Tuesday – 13:45-14:30</a:t>
            </a:r>
          </a:p>
          <a:p>
            <a:pPr algn="l"/>
            <a:r>
              <a:rPr lang="en-GB" sz="3200" dirty="0" smtClean="0"/>
              <a:t>	Thursday - 10:45-11:30</a:t>
            </a:r>
          </a:p>
          <a:p>
            <a:pPr algn="l"/>
            <a:r>
              <a:rPr lang="en-GB" sz="3200" dirty="0" smtClean="0"/>
              <a:t>		</a:t>
            </a:r>
            <a:endParaRPr lang="en-GB" sz="3200" dirty="0"/>
          </a:p>
          <a:p>
            <a:r>
              <a:rPr lang="en-GB" sz="3200" dirty="0" smtClean="0"/>
              <a:t>PE kit – black shorts, white T-shirt, gym shoes/trainers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8349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9672" y="1772815"/>
            <a:ext cx="6048672" cy="417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Class Assemblies</a:t>
            </a:r>
          </a:p>
          <a:p>
            <a:r>
              <a:rPr lang="en-GB" sz="3200" dirty="0" smtClean="0"/>
              <a:t>Currently planned to be:</a:t>
            </a:r>
          </a:p>
          <a:p>
            <a:r>
              <a:rPr lang="en-GB" sz="3200" dirty="0" smtClean="0"/>
              <a:t>Friday 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December 2019</a:t>
            </a:r>
          </a:p>
          <a:p>
            <a:r>
              <a:rPr lang="en-GB" sz="3200" dirty="0" smtClean="0"/>
              <a:t>Friday 3</a:t>
            </a:r>
            <a:r>
              <a:rPr lang="en-GB" sz="3200" baseline="30000" dirty="0" smtClean="0"/>
              <a:t>rd</a:t>
            </a:r>
            <a:r>
              <a:rPr lang="en-GB" sz="3200" dirty="0" smtClean="0"/>
              <a:t> April 2020</a:t>
            </a:r>
          </a:p>
          <a:p>
            <a:endParaRPr lang="en-GB" sz="3200" dirty="0"/>
          </a:p>
          <a:p>
            <a:r>
              <a:rPr lang="en-GB" sz="3200" smtClean="0"/>
              <a:t>All welcome. Please </a:t>
            </a:r>
            <a:r>
              <a:rPr lang="en-GB" sz="3200" dirty="0" smtClean="0"/>
              <a:t>come along and support your child.</a:t>
            </a:r>
          </a:p>
        </p:txBody>
      </p:sp>
    </p:spTree>
    <p:extLst>
      <p:ext uri="{BB962C8B-B14F-4D97-AF65-F5344CB8AC3E}">
        <p14:creationId xmlns:p14="http://schemas.microsoft.com/office/powerpoint/2010/main" val="150778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35696" y="2130425"/>
            <a:ext cx="5760640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Homework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Similar format to P3</a:t>
            </a:r>
          </a:p>
          <a:p>
            <a:r>
              <a:rPr lang="en-GB" sz="3200" dirty="0" smtClean="0"/>
              <a:t>Reading -  Monday and Thursday</a:t>
            </a:r>
          </a:p>
        </p:txBody>
      </p:sp>
    </p:spTree>
    <p:extLst>
      <p:ext uri="{BB962C8B-B14F-4D97-AF65-F5344CB8AC3E}">
        <p14:creationId xmlns:p14="http://schemas.microsoft.com/office/powerpoint/2010/main" val="324542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5235"/>
            <a:ext cx="8725206" cy="59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4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1680" y="2130425"/>
            <a:ext cx="5904656" cy="3602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Maths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Continued focus on Number Talks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Use of concrete materials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White Rose Maths, BIG Maths, Heinemann, </a:t>
            </a:r>
            <a:r>
              <a:rPr lang="en-GB" sz="3200" dirty="0" err="1" smtClean="0"/>
              <a:t>Teejay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233789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1680" y="2130425"/>
            <a:ext cx="5976664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Literacy</a:t>
            </a:r>
          </a:p>
          <a:p>
            <a:r>
              <a:rPr lang="en-GB" sz="3200" dirty="0" smtClean="0"/>
              <a:t>Reading twice a week</a:t>
            </a:r>
          </a:p>
          <a:p>
            <a:r>
              <a:rPr lang="en-GB" sz="3200" dirty="0" smtClean="0"/>
              <a:t>ERIC (Everyone Reading in Class)</a:t>
            </a:r>
          </a:p>
          <a:p>
            <a:r>
              <a:rPr lang="en-GB" sz="3200" dirty="0" smtClean="0"/>
              <a:t>New writing programme – PM Writing</a:t>
            </a:r>
          </a:p>
          <a:p>
            <a:r>
              <a:rPr lang="en-GB" sz="3200" dirty="0" smtClean="0"/>
              <a:t>Free writing sessions</a:t>
            </a:r>
          </a:p>
          <a:p>
            <a:r>
              <a:rPr lang="en-GB" sz="3200" dirty="0" smtClean="0"/>
              <a:t>Listening and Talking lessons</a:t>
            </a:r>
          </a:p>
        </p:txBody>
      </p:sp>
    </p:spTree>
    <p:extLst>
      <p:ext uri="{BB962C8B-B14F-4D97-AF65-F5344CB8AC3E}">
        <p14:creationId xmlns:p14="http://schemas.microsoft.com/office/powerpoint/2010/main" val="162404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501</Words>
  <Application>Microsoft Office PowerPoint</Application>
  <PresentationFormat>On-screen Show (4:3)</PresentationFormat>
  <Paragraphs>75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to P4 with Mrs Sansom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Sansom</dc:creator>
  <cp:lastModifiedBy>Eleanor Sansom</cp:lastModifiedBy>
  <cp:revision>36</cp:revision>
  <dcterms:created xsi:type="dcterms:W3CDTF">2018-09-02T14:50:41Z</dcterms:created>
  <dcterms:modified xsi:type="dcterms:W3CDTF">2019-09-06T15:03:57Z</dcterms:modified>
</cp:coreProperties>
</file>