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72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033E9-3E8A-4560-ADEC-E6E3A90BD5C4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79F40-576D-4A0D-84FE-D658F7467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105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 boy/girl,</a:t>
            </a:r>
            <a:r>
              <a:rPr lang="en-GB" baseline="0" dirty="0" smtClean="0"/>
              <a:t> head teacher, S1 principal teacher visit.</a:t>
            </a:r>
          </a:p>
          <a:p>
            <a:r>
              <a:rPr lang="en-GB" baseline="0" dirty="0" smtClean="0"/>
              <a:t>Lessons taught by ICHS teachers – previously in Maths, Language, PE</a:t>
            </a:r>
          </a:p>
          <a:p>
            <a:r>
              <a:rPr lang="en-GB" baseline="0" dirty="0" smtClean="0"/>
              <a:t>New for this year – ICHS school of football for all P7s once a week – football skills, tactics, health and nutrition</a:t>
            </a:r>
          </a:p>
          <a:p>
            <a:r>
              <a:rPr lang="en-GB" baseline="0" dirty="0" smtClean="0"/>
              <a:t>Residential – TBC but open to all pupils regardless of final destination</a:t>
            </a:r>
          </a:p>
          <a:p>
            <a:r>
              <a:rPr lang="en-GB" baseline="0" dirty="0" smtClean="0"/>
              <a:t>Risk Factory – September this year</a:t>
            </a:r>
          </a:p>
          <a:p>
            <a:r>
              <a:rPr lang="en-GB" baseline="0" dirty="0" smtClean="0"/>
              <a:t>WLDAS – anti smoking lessons – prepare for a time when exposed to new friends and experiences. Role play activities to avoid peer pressure situations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04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These are on top of all other responsibilities</a:t>
            </a:r>
            <a:r>
              <a:rPr lang="en-GB" baseline="0" dirty="0" smtClean="0"/>
              <a:t> – buddies are same as P6/nursery</a:t>
            </a:r>
          </a:p>
          <a:p>
            <a:r>
              <a:rPr lang="en-GB" baseline="0" dirty="0" smtClean="0"/>
              <a:t>Likely to be reading/maths activities with P1 later in year</a:t>
            </a:r>
          </a:p>
          <a:p>
            <a:r>
              <a:rPr lang="en-GB" baseline="0" dirty="0" smtClean="0"/>
              <a:t>Presentations, interviews – all part of prep for future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54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Sportshall</a:t>
            </a:r>
            <a:r>
              <a:rPr lang="en-GB" dirty="0" smtClean="0"/>
              <a:t> athletics, athletics, tennis, rugby</a:t>
            </a:r>
            <a:r>
              <a:rPr lang="en-GB" baseline="0" dirty="0" smtClean="0"/>
              <a:t> – usual sports </a:t>
            </a:r>
            <a:r>
              <a:rPr lang="en-GB" dirty="0" smtClean="0"/>
              <a:t>festivals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37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Will still have reading homework. Spelling</a:t>
            </a:r>
            <a:r>
              <a:rPr lang="en-GB" baseline="0" dirty="0" smtClean="0"/>
              <a:t> has always been done in class, but will now be much more formal and no spelling homework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534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Example of the sorts of homework</a:t>
            </a:r>
            <a:r>
              <a:rPr lang="en-GB" baseline="0" dirty="0" smtClean="0"/>
              <a:t> activities likely – this is a draft for September</a:t>
            </a:r>
          </a:p>
          <a:p>
            <a:r>
              <a:rPr lang="en-GB" baseline="0" dirty="0" smtClean="0"/>
              <a:t>Number of activities might change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All pupils have a </a:t>
            </a:r>
            <a:r>
              <a:rPr lang="en-GB" dirty="0" err="1" smtClean="0"/>
              <a:t>Sumdog</a:t>
            </a:r>
            <a:r>
              <a:rPr lang="en-GB" dirty="0" smtClean="0"/>
              <a:t> log-in. This is free site</a:t>
            </a:r>
            <a:r>
              <a:rPr lang="en-GB" baseline="0" dirty="0" smtClean="0"/>
              <a:t> and is used in class regularly – there is a ‘house’ for non-maths play but this can be closed during class time. Occasionally it gets opened as a reward for 5 minutes at the end. The ‘house’ is always open out of school hours. Education City and Hit the Button are also used.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027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69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Certainly, ICHS</a:t>
            </a:r>
            <a:r>
              <a:rPr lang="en-GB" baseline="0" dirty="0" smtClean="0"/>
              <a:t> and JYHS use </a:t>
            </a:r>
            <a:r>
              <a:rPr lang="en-GB" baseline="0" dirty="0" err="1" smtClean="0"/>
              <a:t>Didbook</a:t>
            </a:r>
            <a:r>
              <a:rPr lang="en-GB" baseline="0" dirty="0" smtClean="0"/>
              <a:t> regularly throughout the school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E79F40-576D-4A0D-84FE-D658F7467B0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54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343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8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9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27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25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54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58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868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23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29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542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74DB-00ED-405D-91DB-C6B15BF20EFA}" type="datetimeFigureOut">
              <a:rPr lang="en-GB" smtClean="0"/>
              <a:t>04/09/2018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9B91-2909-40F2-A74F-C8485029AD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4632" cy="3170783"/>
          </a:xfrm>
        </p:spPr>
        <p:txBody>
          <a:bodyPr>
            <a:normAutofit/>
          </a:bodyPr>
          <a:lstStyle/>
          <a:p>
            <a:r>
              <a:rPr lang="en-GB" dirty="0" smtClean="0"/>
              <a:t>Welcome to P7</a:t>
            </a:r>
            <a:br>
              <a:rPr lang="en-GB" dirty="0" smtClean="0"/>
            </a:br>
            <a:r>
              <a:rPr lang="en-GB" dirty="0" smtClean="0"/>
              <a:t>with</a:t>
            </a:r>
            <a:br>
              <a:rPr lang="en-GB" dirty="0" smtClean="0"/>
            </a:br>
            <a:r>
              <a:rPr lang="en-GB" dirty="0" smtClean="0"/>
              <a:t>Mrs </a:t>
            </a:r>
            <a:r>
              <a:rPr lang="en-GB" dirty="0" err="1" smtClean="0"/>
              <a:t>Sansom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66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22828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Science and Technology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P7 will be taught by Mrs Fraser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Alternating blocks of science</a:t>
            </a:r>
          </a:p>
          <a:p>
            <a:r>
              <a:rPr lang="en-GB" sz="3200" dirty="0" smtClean="0"/>
              <a:t>and technology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25596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Languages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1+2 planners now in use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Speaking and writing both</a:t>
            </a:r>
          </a:p>
          <a:p>
            <a:r>
              <a:rPr lang="en-GB" sz="3200" dirty="0" smtClean="0"/>
              <a:t>French and Spanish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996555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Expressive Arts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Major focus on these during </a:t>
            </a:r>
          </a:p>
          <a:p>
            <a:r>
              <a:rPr lang="en-GB" sz="3200" dirty="0" smtClean="0"/>
              <a:t>preparations for the P7/P6 show</a:t>
            </a:r>
          </a:p>
          <a:p>
            <a:r>
              <a:rPr lang="en-GB" sz="3200" dirty="0" smtClean="0"/>
              <a:t>after Christmas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28916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458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200" u="sng" dirty="0" smtClean="0"/>
          </a:p>
          <a:p>
            <a:r>
              <a:rPr lang="en-GB" sz="3200" u="sng" dirty="0" smtClean="0"/>
              <a:t>Profiles</a:t>
            </a:r>
            <a:endParaRPr lang="en-GB" sz="3200" dirty="0" smtClean="0"/>
          </a:p>
          <a:p>
            <a:r>
              <a:rPr lang="en-GB" sz="3200" dirty="0" smtClean="0"/>
              <a:t>- All pupils will be maintaining a</a:t>
            </a:r>
          </a:p>
          <a:p>
            <a:r>
              <a:rPr lang="en-GB" sz="3200" dirty="0" smtClean="0"/>
              <a:t>personal profile using </a:t>
            </a:r>
            <a:r>
              <a:rPr lang="en-GB" sz="3200" dirty="0" err="1" smtClean="0"/>
              <a:t>Didbook</a:t>
            </a:r>
            <a:r>
              <a:rPr lang="en-GB" sz="3200" dirty="0" smtClean="0"/>
              <a:t>.</a:t>
            </a:r>
          </a:p>
          <a:p>
            <a:r>
              <a:rPr lang="en-GB" sz="3200" dirty="0" smtClean="0"/>
              <a:t>They can enter information about</a:t>
            </a:r>
          </a:p>
          <a:p>
            <a:r>
              <a:rPr lang="en-GB" sz="3200" dirty="0" smtClean="0"/>
              <a:t>their progress in learning across</a:t>
            </a:r>
          </a:p>
          <a:p>
            <a:r>
              <a:rPr lang="en-GB" sz="3200" dirty="0" smtClean="0"/>
              <a:t>all subject areas and skills.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These will transfer with them to</a:t>
            </a:r>
          </a:p>
          <a:p>
            <a:r>
              <a:rPr lang="en-GB" sz="3200" dirty="0" smtClean="0"/>
              <a:t>high school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81484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53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 dirty="0" smtClean="0"/>
              <a:t>Wider Achievements</a:t>
            </a:r>
            <a:endParaRPr lang="en-GB" sz="2800" dirty="0" smtClean="0"/>
          </a:p>
          <a:p>
            <a:r>
              <a:rPr lang="en-GB" sz="2800" dirty="0" smtClean="0"/>
              <a:t>- Pupils are encouraged to celebrate</a:t>
            </a:r>
          </a:p>
          <a:p>
            <a:r>
              <a:rPr lang="en-GB" sz="2800" dirty="0" smtClean="0"/>
              <a:t>any achievements </a:t>
            </a:r>
            <a:r>
              <a:rPr lang="en-GB" sz="2800" dirty="0" err="1" smtClean="0"/>
              <a:t>outwith</a:t>
            </a:r>
            <a:r>
              <a:rPr lang="en-GB" sz="2800" dirty="0" smtClean="0"/>
              <a:t> school</a:t>
            </a:r>
          </a:p>
          <a:p>
            <a:pPr marL="457200" indent="-457200">
              <a:buFontTx/>
              <a:buChar char="-"/>
            </a:pPr>
            <a:r>
              <a:rPr lang="en-GB" sz="2800" dirty="0" smtClean="0"/>
              <a:t>These don’t have to be trophies,</a:t>
            </a:r>
          </a:p>
          <a:p>
            <a:r>
              <a:rPr lang="en-GB" sz="2800" dirty="0" smtClean="0"/>
              <a:t>medals or certificates but can be</a:t>
            </a:r>
          </a:p>
          <a:p>
            <a:r>
              <a:rPr lang="en-GB" sz="2800" dirty="0" smtClean="0"/>
              <a:t>anything e.g. mastering a new</a:t>
            </a:r>
          </a:p>
          <a:p>
            <a:r>
              <a:rPr lang="en-GB" sz="2800" dirty="0" smtClean="0"/>
              <a:t>skill on the trampoline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12423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53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u="sng" dirty="0" smtClean="0"/>
              <a:t>Can You Help?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Our topics have yet to be finalised but </a:t>
            </a:r>
          </a:p>
          <a:p>
            <a:r>
              <a:rPr lang="en-GB" sz="2400" dirty="0" smtClean="0"/>
              <a:t>are likely to include Japan, Scottish industries</a:t>
            </a:r>
          </a:p>
          <a:p>
            <a:r>
              <a:rPr lang="en-GB" sz="2400" dirty="0" smtClean="0"/>
              <a:t>and the Scottish Parliament. Can you share</a:t>
            </a:r>
          </a:p>
          <a:p>
            <a:r>
              <a:rPr lang="en-GB" sz="2400" dirty="0" smtClean="0"/>
              <a:t>your knowledge and experiences?</a:t>
            </a:r>
          </a:p>
          <a:p>
            <a:pPr marL="457200" indent="-457200">
              <a:buFontTx/>
              <a:buChar char="-"/>
            </a:pPr>
            <a:r>
              <a:rPr lang="en-GB" sz="2400" dirty="0" smtClean="0"/>
              <a:t>Can you visit us to talk about your</a:t>
            </a:r>
          </a:p>
          <a:p>
            <a:r>
              <a:rPr lang="en-GB" sz="2400" dirty="0" smtClean="0"/>
              <a:t>job, and the skills and knowledge needed</a:t>
            </a:r>
          </a:p>
          <a:p>
            <a:r>
              <a:rPr lang="en-GB" sz="2400" dirty="0" smtClean="0"/>
              <a:t>- Can you help us learn Spanish?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1227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53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If you can help, please contact</a:t>
            </a:r>
          </a:p>
          <a:p>
            <a:r>
              <a:rPr lang="en-GB" sz="2800" dirty="0" smtClean="0"/>
              <a:t>the school office in the first instance.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86336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5308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 smtClean="0"/>
              <a:t>Thank you for coming along this</a:t>
            </a:r>
          </a:p>
          <a:p>
            <a:r>
              <a:rPr lang="en-GB" sz="2800" dirty="0" smtClean="0"/>
              <a:t>evening.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2511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Aims of P7</a:t>
            </a:r>
          </a:p>
          <a:p>
            <a:r>
              <a:rPr lang="en-GB" sz="3200" dirty="0" smtClean="0"/>
              <a:t>-to develop independence</a:t>
            </a:r>
          </a:p>
          <a:p>
            <a:r>
              <a:rPr lang="en-GB" sz="3200" dirty="0" smtClean="0"/>
              <a:t>and responsibility</a:t>
            </a:r>
          </a:p>
          <a:p>
            <a:r>
              <a:rPr lang="en-GB" sz="3200" dirty="0" smtClean="0"/>
              <a:t>-to prepare for high school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502224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346449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P7 Transition Programme</a:t>
            </a:r>
          </a:p>
          <a:p>
            <a:r>
              <a:rPr lang="en-GB" sz="3200" dirty="0" smtClean="0"/>
              <a:t>-preparing for change</a:t>
            </a:r>
          </a:p>
          <a:p>
            <a:r>
              <a:rPr lang="en-GB" sz="3200" dirty="0" smtClean="0"/>
              <a:t>-working with </a:t>
            </a:r>
            <a:r>
              <a:rPr lang="en-GB" sz="3200" dirty="0" err="1" smtClean="0"/>
              <a:t>Inveralmond</a:t>
            </a:r>
            <a:r>
              <a:rPr lang="en-GB" sz="3200" dirty="0"/>
              <a:t> </a:t>
            </a:r>
            <a:r>
              <a:rPr lang="en-GB" sz="3200" dirty="0" smtClean="0"/>
              <a:t>CHS</a:t>
            </a:r>
          </a:p>
          <a:p>
            <a:r>
              <a:rPr lang="en-GB" sz="3200" dirty="0" smtClean="0"/>
              <a:t>-ICHS School of Football</a:t>
            </a:r>
          </a:p>
          <a:p>
            <a:r>
              <a:rPr lang="en-GB" sz="3200" dirty="0" smtClean="0"/>
              <a:t>-The Risk Factory</a:t>
            </a:r>
          </a:p>
          <a:p>
            <a:r>
              <a:rPr lang="en-GB" sz="3200" dirty="0" smtClean="0"/>
              <a:t>-WLDAS</a:t>
            </a:r>
          </a:p>
          <a:p>
            <a:r>
              <a:rPr lang="en-GB" sz="3200" dirty="0" smtClean="0"/>
              <a:t>-Cluster Residential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3055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4588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Increased Responsibility</a:t>
            </a:r>
          </a:p>
          <a:p>
            <a:r>
              <a:rPr lang="en-GB" sz="3200" dirty="0" smtClean="0"/>
              <a:t>-P1 buddies</a:t>
            </a:r>
          </a:p>
          <a:p>
            <a:r>
              <a:rPr lang="en-GB" sz="3200" dirty="0" smtClean="0"/>
              <a:t>-House/Vice Captains</a:t>
            </a:r>
          </a:p>
          <a:p>
            <a:r>
              <a:rPr lang="en-GB" sz="3200" dirty="0" smtClean="0"/>
              <a:t>-Sports Captains, Sports Committee</a:t>
            </a:r>
          </a:p>
          <a:p>
            <a:r>
              <a:rPr lang="en-GB" sz="3200" dirty="0" smtClean="0"/>
              <a:t>-JRSO</a:t>
            </a:r>
          </a:p>
          <a:p>
            <a:r>
              <a:rPr lang="en-GB" sz="3200" dirty="0" smtClean="0"/>
              <a:t>-Rainy Day Classroom Monitors</a:t>
            </a:r>
          </a:p>
          <a:p>
            <a:r>
              <a:rPr lang="en-GB" sz="3200" dirty="0" smtClean="0"/>
              <a:t>-Blue Bags, Lunch Trolleys </a:t>
            </a:r>
            <a:r>
              <a:rPr lang="en-GB" sz="3200" dirty="0" err="1" smtClean="0"/>
              <a:t>etc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8091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PE</a:t>
            </a:r>
          </a:p>
          <a:p>
            <a:pPr algn="l"/>
            <a:r>
              <a:rPr lang="en-GB" sz="3200" dirty="0" smtClean="0"/>
              <a:t>		Tuesday – 13:00-2:00</a:t>
            </a:r>
          </a:p>
          <a:p>
            <a:pPr algn="l"/>
            <a:r>
              <a:rPr lang="en-GB" sz="3200" dirty="0" smtClean="0"/>
              <a:t>		(School of Football with SFA coach)</a:t>
            </a:r>
            <a:endParaRPr lang="en-GB" sz="3200" dirty="0" smtClean="0"/>
          </a:p>
          <a:p>
            <a:pPr algn="l"/>
            <a:r>
              <a:rPr lang="en-GB" sz="3200" dirty="0" smtClean="0"/>
              <a:t>		Wednesday - 09:45</a:t>
            </a:r>
            <a:endParaRPr lang="en-GB" sz="3200" dirty="0" smtClean="0"/>
          </a:p>
          <a:p>
            <a:pPr algn="l"/>
            <a:r>
              <a:rPr lang="en-GB" sz="3200" dirty="0" smtClean="0"/>
              <a:t>		Thursday - 13:00</a:t>
            </a:r>
            <a:endParaRPr lang="en-GB" sz="3200" dirty="0" smtClean="0"/>
          </a:p>
          <a:p>
            <a:pPr algn="l"/>
            <a:r>
              <a:rPr lang="en-GB" sz="3200" dirty="0" smtClean="0"/>
              <a:t>		Friday - 11:30 (when football session </a:t>
            </a:r>
          </a:p>
          <a:p>
            <a:pPr algn="l"/>
            <a:r>
              <a:rPr lang="en-GB" sz="3200" dirty="0" smtClean="0"/>
              <a:t>		is classroom based)</a:t>
            </a:r>
            <a:endParaRPr lang="en-GB" sz="3200" dirty="0" smtClean="0"/>
          </a:p>
          <a:p>
            <a:pPr algn="l"/>
            <a:endParaRPr lang="en-GB" sz="3200" dirty="0"/>
          </a:p>
          <a:p>
            <a:pPr algn="l"/>
            <a:r>
              <a:rPr lang="en-GB" sz="3200" dirty="0" smtClean="0"/>
              <a:t>		Subject </a:t>
            </a:r>
            <a:r>
              <a:rPr lang="en-GB" sz="3200" dirty="0" smtClean="0"/>
              <a:t>to change when we have</a:t>
            </a:r>
          </a:p>
          <a:p>
            <a:pPr algn="l"/>
            <a:r>
              <a:rPr lang="en-GB" sz="3200" dirty="0" smtClean="0"/>
              <a:t>		visiting </a:t>
            </a:r>
            <a:r>
              <a:rPr lang="en-GB" sz="3200" dirty="0" smtClean="0"/>
              <a:t>sports coaches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8349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Homework</a:t>
            </a:r>
          </a:p>
          <a:p>
            <a:r>
              <a:rPr lang="en-GB" sz="3200" dirty="0" smtClean="0"/>
              <a:t>-currently under review</a:t>
            </a:r>
          </a:p>
          <a:p>
            <a:r>
              <a:rPr lang="en-GB" sz="3200" dirty="0" smtClean="0"/>
              <a:t>-trialling a monthly system</a:t>
            </a:r>
          </a:p>
          <a:p>
            <a:r>
              <a:rPr lang="en-GB" sz="3200" dirty="0" smtClean="0"/>
              <a:t>from next week</a:t>
            </a:r>
          </a:p>
          <a:p>
            <a:r>
              <a:rPr lang="en-GB" sz="3200" dirty="0" smtClean="0"/>
              <a:t>-choose a minimum number of</a:t>
            </a:r>
          </a:p>
          <a:p>
            <a:r>
              <a:rPr lang="en-GB" sz="3200" dirty="0" smtClean="0"/>
              <a:t>activities from the sheet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4542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8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67" y="476672"/>
            <a:ext cx="8599221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6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Maths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We continue to use a variety</a:t>
            </a:r>
          </a:p>
          <a:p>
            <a:r>
              <a:rPr lang="en-GB" sz="3200" dirty="0"/>
              <a:t>o</a:t>
            </a:r>
            <a:r>
              <a:rPr lang="en-GB" sz="3200" dirty="0" smtClean="0"/>
              <a:t>f textbooks and online resources; </a:t>
            </a:r>
          </a:p>
          <a:p>
            <a:r>
              <a:rPr lang="en-GB" sz="3200" dirty="0" smtClean="0"/>
              <a:t>BIG Maths, number talks, </a:t>
            </a:r>
            <a:r>
              <a:rPr lang="en-GB" sz="3200" dirty="0" err="1" smtClean="0"/>
              <a:t>Teejay</a:t>
            </a:r>
            <a:r>
              <a:rPr lang="en-GB" sz="3200" dirty="0" smtClean="0"/>
              <a:t>,</a:t>
            </a:r>
          </a:p>
          <a:p>
            <a:r>
              <a:rPr lang="en-GB" sz="3200" dirty="0" smtClean="0"/>
              <a:t>Heinemann, </a:t>
            </a:r>
            <a:r>
              <a:rPr lang="en-GB" sz="3200" dirty="0" err="1" smtClean="0"/>
              <a:t>Sumdog</a:t>
            </a:r>
            <a:endParaRPr lang="en-GB" sz="3200" dirty="0" smtClean="0"/>
          </a:p>
        </p:txBody>
      </p:sp>
    </p:spTree>
    <p:extLst>
      <p:ext uri="{BB962C8B-B14F-4D97-AF65-F5344CB8AC3E}">
        <p14:creationId xmlns:p14="http://schemas.microsoft.com/office/powerpoint/2010/main" val="233789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76930" cy="811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4632" cy="3170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u="sng" dirty="0" smtClean="0"/>
              <a:t>Literacy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Pupils will be part of a</a:t>
            </a:r>
          </a:p>
          <a:p>
            <a:r>
              <a:rPr lang="en-GB" sz="3200" dirty="0" smtClean="0"/>
              <a:t>Literacy Circle group</a:t>
            </a:r>
          </a:p>
          <a:p>
            <a:pPr marL="457200" indent="-457200">
              <a:buFontTx/>
              <a:buChar char="-"/>
            </a:pPr>
            <a:r>
              <a:rPr lang="en-GB" sz="3200" dirty="0" smtClean="0"/>
              <a:t>Homework tasks will be shared</a:t>
            </a:r>
          </a:p>
          <a:p>
            <a:r>
              <a:rPr lang="en-GB" sz="3200" dirty="0" smtClean="0"/>
              <a:t>the following week</a:t>
            </a:r>
          </a:p>
          <a:p>
            <a:r>
              <a:rPr lang="en-GB" sz="3200" dirty="0" smtClean="0"/>
              <a:t>- Writing support from Mrs Brown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24045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613</Words>
  <Application>Microsoft Office PowerPoint</Application>
  <PresentationFormat>On-screen Show (4:3)</PresentationFormat>
  <Paragraphs>109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Welcome to P7 with Mrs Sansom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Sansom</dc:creator>
  <cp:lastModifiedBy>Eleanor Sansom</cp:lastModifiedBy>
  <cp:revision>20</cp:revision>
  <dcterms:created xsi:type="dcterms:W3CDTF">2018-09-02T14:50:41Z</dcterms:created>
  <dcterms:modified xsi:type="dcterms:W3CDTF">2018-09-04T20:01:40Z</dcterms:modified>
</cp:coreProperties>
</file>