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4"/>
  </p:notesMasterIdLst>
  <p:sldIdLst>
    <p:sldId id="290" r:id="rId5"/>
    <p:sldId id="281" r:id="rId6"/>
    <p:sldId id="313" r:id="rId7"/>
    <p:sldId id="314" r:id="rId8"/>
    <p:sldId id="286" r:id="rId9"/>
    <p:sldId id="315" r:id="rId10"/>
    <p:sldId id="301" r:id="rId11"/>
    <p:sldId id="309" r:id="rId12"/>
    <p:sldId id="302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4FC"/>
    <a:srgbClr val="FB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1D5D4-F55C-42E5-B62E-2FA7CE88CAAB}" v="3" dt="2021-01-19T14:04:37.861"/>
    <p1510:client id="{7A12E5D5-083E-4849-AC72-897406BDB6A6}" v="19" dt="2021-01-13T08:30:30.578"/>
    <p1510:client id="{7D77B647-A356-4729-94F2-C28C774B745C}" v="297" dt="2021-01-13T08:16:3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Peters" userId="S::wljane.peters@glow.sch.uk::8483e8a8-2af4-4994-9b28-b301c9ce7e9c" providerId="AD" clId="Web-{7A12E5D5-083E-4849-AC72-897406BDB6A6}"/>
    <pc:docChg chg="modSld">
      <pc:chgData name="Mrs Peters" userId="S::wljane.peters@glow.sch.uk::8483e8a8-2af4-4994-9b28-b301c9ce7e9c" providerId="AD" clId="Web-{7A12E5D5-083E-4849-AC72-897406BDB6A6}" dt="2021-01-13T08:30:30.172" v="8" actId="20577"/>
      <pc:docMkLst>
        <pc:docMk/>
      </pc:docMkLst>
      <pc:sldChg chg="modSp">
        <pc:chgData name="Mrs Peters" userId="S::wljane.peters@glow.sch.uk::8483e8a8-2af4-4994-9b28-b301c9ce7e9c" providerId="AD" clId="Web-{7A12E5D5-083E-4849-AC72-897406BDB6A6}" dt="2021-01-13T08:30:30.172" v="8" actId="20577"/>
        <pc:sldMkLst>
          <pc:docMk/>
          <pc:sldMk cId="1532722742" sldId="259"/>
        </pc:sldMkLst>
        <pc:spChg chg="mod">
          <ac:chgData name="Mrs Peters" userId="S::wljane.peters@glow.sch.uk::8483e8a8-2af4-4994-9b28-b301c9ce7e9c" providerId="AD" clId="Web-{7A12E5D5-083E-4849-AC72-897406BDB6A6}" dt="2021-01-13T08:30:30.172" v="8" actId="20577"/>
          <ac:spMkLst>
            <pc:docMk/>
            <pc:sldMk cId="1532722742" sldId="259"/>
            <ac:spMk id="3" creationId="{00000000-0000-0000-0000-000000000000}"/>
          </ac:spMkLst>
        </pc:spChg>
      </pc:sldChg>
    </pc:docChg>
  </pc:docChgLst>
  <pc:docChgLst>
    <pc:chgData name="Eloise Levey" userId="S::wlelevey@glow.sch.uk::afb5cf3b-b5b4-458b-8f4d-6494b522e025" providerId="AD" clId="Web-{13F1D5D4-F55C-42E5-B62E-2FA7CE88CAAB}"/>
    <pc:docChg chg="modSld">
      <pc:chgData name="Eloise Levey" userId="S::wlelevey@glow.sch.uk::afb5cf3b-b5b4-458b-8f4d-6494b522e025" providerId="AD" clId="Web-{13F1D5D4-F55C-42E5-B62E-2FA7CE88CAAB}" dt="2021-01-19T14:04:37.861" v="2" actId="1076"/>
      <pc:docMkLst>
        <pc:docMk/>
      </pc:docMkLst>
      <pc:sldChg chg="modSp">
        <pc:chgData name="Eloise Levey" userId="S::wlelevey@glow.sch.uk::afb5cf3b-b5b4-458b-8f4d-6494b522e025" providerId="AD" clId="Web-{13F1D5D4-F55C-42E5-B62E-2FA7CE88CAAB}" dt="2021-01-19T14:04:37.861" v="2" actId="1076"/>
        <pc:sldMkLst>
          <pc:docMk/>
          <pc:sldMk cId="4181148923" sldId="270"/>
        </pc:sldMkLst>
        <pc:spChg chg="mod">
          <ac:chgData name="Eloise Levey" userId="S::wlelevey@glow.sch.uk::afb5cf3b-b5b4-458b-8f4d-6494b522e025" providerId="AD" clId="Web-{13F1D5D4-F55C-42E5-B62E-2FA7CE88CAAB}" dt="2021-01-19T14:04:37.861" v="2" actId="1076"/>
          <ac:spMkLst>
            <pc:docMk/>
            <pc:sldMk cId="4181148923" sldId="270"/>
            <ac:spMk id="2" creationId="{00000000-0000-0000-0000-000000000000}"/>
          </ac:spMkLst>
        </pc:spChg>
      </pc:sldChg>
    </pc:docChg>
  </pc:docChgLst>
  <pc:docChgLst>
    <pc:chgData name="Mrs Peters" userId="S::wljane.peters@glow.sch.uk::8483e8a8-2af4-4994-9b28-b301c9ce7e9c" providerId="AD" clId="Web-{7D77B647-A356-4729-94F2-C28C774B745C}"/>
    <pc:docChg chg="modSld">
      <pc:chgData name="Mrs Peters" userId="S::wljane.peters@glow.sch.uk::8483e8a8-2af4-4994-9b28-b301c9ce7e9c" providerId="AD" clId="Web-{7D77B647-A356-4729-94F2-C28C774B745C}" dt="2021-01-13T08:16:39.573" v="149" actId="20577"/>
      <pc:docMkLst>
        <pc:docMk/>
      </pc:docMkLst>
      <pc:sldChg chg="modSp">
        <pc:chgData name="Mrs Peters" userId="S::wljane.peters@glow.sch.uk::8483e8a8-2af4-4994-9b28-b301c9ce7e9c" providerId="AD" clId="Web-{7D77B647-A356-4729-94F2-C28C774B745C}" dt="2021-01-13T08:16:39.573" v="149" actId="20577"/>
        <pc:sldMkLst>
          <pc:docMk/>
          <pc:sldMk cId="2016835503" sldId="282"/>
        </pc:sldMkLst>
        <pc:spChg chg="mod">
          <ac:chgData name="Mrs Peters" userId="S::wljane.peters@glow.sch.uk::8483e8a8-2af4-4994-9b28-b301c9ce7e9c" providerId="AD" clId="Web-{7D77B647-A356-4729-94F2-C28C774B745C}" dt="2021-01-13T08:16:39.573" v="149" actId="20577"/>
          <ac:spMkLst>
            <pc:docMk/>
            <pc:sldMk cId="2016835503" sldId="282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AA0D5-3F2C-4549-AA10-C008141A7ADA}" type="datetimeFigureOut">
              <a:rPr lang="en-GB" smtClean="0"/>
              <a:t>17/02/2021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4988C-B490-48AA-8F3A-CF93C961E3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8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B2255-0093-4A29-9F64-A97048BFB2B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5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7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9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2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991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4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4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ttps://www.youtube.com/channel/UCAxW1XT0iEJo0TYlRfn6rY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005" y="2873470"/>
            <a:ext cx="9192551" cy="2930563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000" dirty="0" smtClean="0">
                <a:latin typeface="Comic Sans MS" panose="030F0702030302020204" pitchFamily="66" charset="0"/>
              </a:rPr>
              <a:t>Linlithgow </a:t>
            </a:r>
            <a:r>
              <a:rPr lang="en-GB" sz="4000" dirty="0">
                <a:latin typeface="Comic Sans MS" panose="030F0702030302020204" pitchFamily="66" charset="0"/>
              </a:rPr>
              <a:t>Bridge Primary School  </a:t>
            </a: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2200" dirty="0">
                <a:latin typeface="Comic Sans MS" panose="030F0702030302020204" pitchFamily="66" charset="0"/>
              </a:rPr>
              <a:t>P5 REMOTE LEARNING</a:t>
            </a: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53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WEEKLY DIARY</a:t>
            </a:r>
            <a:br>
              <a:rPr lang="en-GB" sz="53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53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>
                <a:latin typeface="Comic Sans MS" panose="030F0702030302020204" pitchFamily="66" charset="0"/>
              </a:rPr>
              <a:t/>
            </a: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latin typeface="Comic Sans MS" panose="030F0702030302020204" pitchFamily="66" charset="0"/>
              </a:rPr>
              <a:t>18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dirty="0" smtClean="0">
                <a:latin typeface="Comic Sans MS" panose="030F0702030302020204" pitchFamily="66" charset="0"/>
              </a:rPr>
              <a:t> and 19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dirty="0" smtClean="0">
                <a:latin typeface="Comic Sans MS" panose="030F0702030302020204" pitchFamily="66" charset="0"/>
              </a:rPr>
              <a:t> February 2021</a:t>
            </a:r>
            <a:r>
              <a:rPr lang="en-GB" sz="4900" dirty="0">
                <a:latin typeface="Comic Sans MS" panose="030F0702030302020204" pitchFamily="66" charset="0"/>
              </a:rPr>
              <a:t/>
            </a:r>
            <a:br>
              <a:rPr lang="en-GB" sz="4900" dirty="0">
                <a:latin typeface="Comic Sans MS" panose="030F0702030302020204" pitchFamily="66" charset="0"/>
              </a:rPr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57" y="3747119"/>
            <a:ext cx="6293238" cy="2857499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                                         </a:t>
            </a:r>
            <a:endParaRPr lang="en-GB" sz="2400" dirty="0">
              <a:solidFill>
                <a:schemeClr val="bg1"/>
              </a:solidFill>
            </a:endParaRPr>
          </a:p>
          <a:p>
            <a:pPr algn="l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  <a:p>
            <a:pPr algn="l"/>
            <a:endParaRPr lang="en-GB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GB" sz="18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TREASURE YESTERDAY</a:t>
            </a:r>
          </a:p>
          <a:p>
            <a:pPr algn="l"/>
            <a:r>
              <a:rPr lang="en-GB" sz="18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        LIVE FOR TODAY</a:t>
            </a:r>
          </a:p>
          <a:p>
            <a:pPr algn="l"/>
            <a:r>
              <a:rPr lang="en-GB" sz="18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DREAM OF TOMORROW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04608"/>
              </p:ext>
            </p:extLst>
          </p:nvPr>
        </p:nvGraphicFramePr>
        <p:xfrm>
          <a:off x="9650394" y="4081231"/>
          <a:ext cx="5153261" cy="31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Document" r:id="rId4" imgW="8059425" imgH="3871845" progId="Word.Document.8">
                  <p:embed/>
                </p:oleObj>
              </mc:Choice>
              <mc:Fallback>
                <p:oleObj name="Document" r:id="rId4" imgW="8059425" imgH="3871845" progId="Word.Document.8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0394" y="4081231"/>
                        <a:ext cx="5153261" cy="311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0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88" y="2558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ONLINE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LESSONS </a:t>
            </a:r>
            <a:b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18 and 19</a:t>
            </a:r>
            <a:r>
              <a:rPr lang="en-GB" b="1" baseline="3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February 2021</a:t>
            </a:r>
            <a:b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                          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45222"/>
              </p:ext>
            </p:extLst>
          </p:nvPr>
        </p:nvGraphicFramePr>
        <p:xfrm>
          <a:off x="221380" y="3148915"/>
          <a:ext cx="1138668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327">
                  <a:extLst>
                    <a:ext uri="{9D8B030D-6E8A-4147-A177-3AD203B41FA5}">
                      <a16:colId xmlns:a16="http://schemas.microsoft.com/office/drawing/2014/main" val="821586757"/>
                    </a:ext>
                  </a:extLst>
                </a:gridCol>
                <a:gridCol w="4345079">
                  <a:extLst>
                    <a:ext uri="{9D8B030D-6E8A-4147-A177-3AD203B41FA5}">
                      <a16:colId xmlns:a16="http://schemas.microsoft.com/office/drawing/2014/main" val="474766522"/>
                    </a:ext>
                  </a:extLst>
                </a:gridCol>
                <a:gridCol w="3726054">
                  <a:extLst>
                    <a:ext uri="{9D8B030D-6E8A-4147-A177-3AD203B41FA5}">
                      <a16:colId xmlns:a16="http://schemas.microsoft.com/office/drawing/2014/main" val="1385853734"/>
                    </a:ext>
                  </a:extLst>
                </a:gridCol>
                <a:gridCol w="1415226">
                  <a:extLst>
                    <a:ext uri="{9D8B030D-6E8A-4147-A177-3AD203B41FA5}">
                      <a16:colId xmlns:a16="http://schemas.microsoft.com/office/drawing/2014/main" val="2615482920"/>
                    </a:ext>
                  </a:extLst>
                </a:gridCol>
              </a:tblGrid>
              <a:tr h="511376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GB" sz="3200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February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BRIDGES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09:45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98339"/>
                  </a:ext>
                </a:extLst>
              </a:tr>
              <a:tr h="511376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Friday</a:t>
                      </a:r>
                      <a:endParaRPr lang="en-GB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19</a:t>
                      </a:r>
                      <a:r>
                        <a:rPr lang="en-GB" sz="3200" b="1" baseline="30000" dirty="0" smtClean="0"/>
                        <a:t>th</a:t>
                      </a:r>
                      <a:r>
                        <a:rPr lang="en-GB" sz="3200" b="1" dirty="0" smtClean="0"/>
                        <a:t> </a:t>
                      </a:r>
                      <a:r>
                        <a:rPr lang="en-GB" sz="3200" b="1" dirty="0" smtClean="0"/>
                        <a:t>February</a:t>
                      </a:r>
                      <a:endParaRPr lang="en-GB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NUMERACY -</a:t>
                      </a:r>
                      <a:r>
                        <a:rPr lang="en-GB" sz="3200" b="1" baseline="0" dirty="0" smtClean="0"/>
                        <a:t> Factors</a:t>
                      </a:r>
                      <a:endParaRPr lang="en-GB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09:30</a:t>
                      </a:r>
                      <a:endParaRPr lang="en-GB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78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4332"/>
              </p:ext>
            </p:extLst>
          </p:nvPr>
        </p:nvGraphicFramePr>
        <p:xfrm>
          <a:off x="1318661" y="1582112"/>
          <a:ext cx="8916269" cy="2807007"/>
        </p:xfrm>
        <a:graphic>
          <a:graphicData uri="http://schemas.openxmlformats.org/drawingml/2006/table">
            <a:tbl>
              <a:tblPr firstRow="1" firstCol="1" bandRow="1"/>
              <a:tblGrid>
                <a:gridCol w="1549667">
                  <a:extLst>
                    <a:ext uri="{9D8B030D-6E8A-4147-A177-3AD203B41FA5}">
                      <a16:colId xmlns:a16="http://schemas.microsoft.com/office/drawing/2014/main" val="3275245475"/>
                    </a:ext>
                  </a:extLst>
                </a:gridCol>
                <a:gridCol w="1703672">
                  <a:extLst>
                    <a:ext uri="{9D8B030D-6E8A-4147-A177-3AD203B41FA5}">
                      <a16:colId xmlns:a16="http://schemas.microsoft.com/office/drawing/2014/main" val="609160740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2172790712"/>
                    </a:ext>
                  </a:extLst>
                </a:gridCol>
                <a:gridCol w="2184934">
                  <a:extLst>
                    <a:ext uri="{9D8B030D-6E8A-4147-A177-3AD203B41FA5}">
                      <a16:colId xmlns:a16="http://schemas.microsoft.com/office/drawing/2014/main" val="2997847093"/>
                    </a:ext>
                  </a:extLst>
                </a:gridCol>
                <a:gridCol w="1841701">
                  <a:extLst>
                    <a:ext uri="{9D8B030D-6E8A-4147-A177-3AD203B41FA5}">
                      <a16:colId xmlns:a16="http://schemas.microsoft.com/office/drawing/2014/main" val="3043292430"/>
                    </a:ext>
                  </a:extLst>
                </a:gridCol>
              </a:tblGrid>
              <a:tr h="160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</a:t>
                      </a:r>
                      <a:r>
                        <a:rPr lang="en-GB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–in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BRIDGES LESSON</a:t>
                      </a:r>
                      <a:endParaRPr lang="en-GB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Numeracy Task </a:t>
                      </a:r>
                      <a:r>
                        <a:rPr lang="en-GB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Assignment</a:t>
                      </a:r>
                      <a:r>
                        <a:rPr lang="en-GB" sz="18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Task 1</a:t>
                      </a:r>
                      <a:endParaRPr lang="en-GB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HWB </a:t>
                      </a:r>
                      <a:r>
                        <a:rPr lang="en-GB" sz="20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positive Affirmations Journal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008275"/>
                  </a:ext>
                </a:extLst>
              </a:tr>
              <a:tr h="1203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</a:t>
                      </a:r>
                      <a:r>
                        <a:rPr lang="en-GB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NUMERACY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</a:t>
                      </a:r>
                      <a:endParaRPr lang="en-GB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Numeracy Task </a:t>
                      </a:r>
                      <a:r>
                        <a:rPr lang="en-GB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Multiples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998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5925" y="741144"/>
            <a:ext cx="901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SUGGESTED TIMETABLE FOR THIS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0" y="1490791"/>
            <a:ext cx="9144000" cy="5290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3790" y="654518"/>
            <a:ext cx="7261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Thursday 18</a:t>
            </a:r>
            <a:r>
              <a:rPr lang="en-GB" sz="2800" b="1" baseline="30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</a:t>
            </a:r>
            <a:r>
              <a:rPr lang="en-GB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February 2021 </a:t>
            </a:r>
          </a:p>
          <a:p>
            <a:r>
              <a:rPr lang="en-GB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Launch of our new BRIDGES TOPIC</a:t>
            </a:r>
            <a:endParaRPr lang="en-GB" sz="2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658765" cy="9417963"/>
          </a:xfrm>
          <a:prstGeom prst="rect">
            <a:avLst/>
          </a:prstGeom>
          <a:noFill/>
          <a:ln>
            <a:solidFill>
              <a:srgbClr val="90F4FC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NUMERACY</a:t>
            </a:r>
            <a:endParaRPr lang="en-GB" sz="40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4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4000" b="1" u="sng" dirty="0">
                <a:latin typeface="Comic Sans MS" panose="030F0702030302020204" pitchFamily="66" charset="0"/>
              </a:rPr>
              <a:t>NUMBER PROPERTIES – </a:t>
            </a:r>
            <a:r>
              <a:rPr lang="en-GB" sz="4000" b="1" u="sng" dirty="0" smtClean="0">
                <a:latin typeface="Comic Sans MS" panose="030F0702030302020204" pitchFamily="66" charset="0"/>
              </a:rPr>
              <a:t>PATTERNS</a:t>
            </a:r>
            <a:endParaRPr lang="en-GB" sz="20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b="1" u="sng" dirty="0" smtClean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latin typeface="Comic Sans MS" panose="030F0702030302020204" pitchFamily="66" charset="0"/>
              </a:rPr>
              <a:t>Numeracy </a:t>
            </a:r>
            <a:r>
              <a:rPr lang="en-GB" b="1" u="sng" dirty="0" smtClean="0">
                <a:latin typeface="Comic Sans MS" panose="030F0702030302020204" pitchFamily="66" charset="0"/>
              </a:rPr>
              <a:t>Task 1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LI – to learn about number sequence and describe the rule of a sequence.</a:t>
            </a:r>
          </a:p>
          <a:p>
            <a:endParaRPr lang="en-GB" b="1" u="sng" dirty="0" smtClean="0">
              <a:latin typeface="Comic Sans MS" panose="030F0702030302020204" pitchFamily="66" charset="0"/>
            </a:endParaRP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Please go to Assignments and choose a worksheet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 in your jotter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 have included mild, medium and extra challenge number patterns’ worksheets.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Please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upload into </a:t>
            </a:r>
            <a:r>
              <a:rPr lang="en-GB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Assignments.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 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3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658765" cy="10125849"/>
          </a:xfrm>
          <a:prstGeom prst="rect">
            <a:avLst/>
          </a:prstGeom>
          <a:noFill/>
          <a:ln>
            <a:solidFill>
              <a:srgbClr val="90F4F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Online Lesson – </a:t>
            </a:r>
            <a:r>
              <a:rPr lang="en-GB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Friday 19th </a:t>
            </a:r>
            <a:r>
              <a:rPr lang="en-GB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February 2021 at </a:t>
            </a:r>
            <a:r>
              <a:rPr lang="en-GB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09:30</a:t>
            </a:r>
            <a:endParaRPr lang="en-GB" sz="24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sz="40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4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NUMERACY</a:t>
            </a:r>
            <a:endParaRPr lang="en-GB" sz="40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4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4000" b="1" u="sng" dirty="0">
                <a:latin typeface="Comic Sans MS" panose="030F0702030302020204" pitchFamily="66" charset="0"/>
              </a:rPr>
              <a:t>NUMBER PROPERTIES – </a:t>
            </a:r>
            <a:r>
              <a:rPr lang="en-GB" sz="4000" b="1" u="sng" dirty="0" smtClean="0">
                <a:latin typeface="Comic Sans MS" panose="030F0702030302020204" pitchFamily="66" charset="0"/>
              </a:rPr>
              <a:t>FACTORS</a:t>
            </a:r>
            <a:endParaRPr lang="en-GB" sz="20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b="1" u="sng" dirty="0" smtClean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latin typeface="Comic Sans MS" panose="030F0702030302020204" pitchFamily="66" charset="0"/>
              </a:rPr>
              <a:t>Numeracy </a:t>
            </a:r>
            <a:r>
              <a:rPr lang="en-GB" b="1" u="sng" dirty="0" smtClean="0">
                <a:latin typeface="Comic Sans MS" panose="030F0702030302020204" pitchFamily="66" charset="0"/>
              </a:rPr>
              <a:t>Task 2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Complete this page after our lesson on Friday morning.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H5 page 76 – complete this work in your numeracy jotter after our lesson.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b="1" u="sng" dirty="0" smtClean="0">
              <a:latin typeface="Comic Sans MS" panose="030F0702030302020204" pitchFamily="66" charset="0"/>
            </a:endParaRP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Please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upload into </a:t>
            </a:r>
            <a:r>
              <a:rPr lang="en-GB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Assignments.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 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64" y="208462"/>
            <a:ext cx="11443705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Health and </a:t>
            </a:r>
            <a:r>
              <a:rPr lang="en-GB" sz="5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Wellbeing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Please go to Assignments and download the Journal.  Please complete pages </a:t>
            </a:r>
            <a:r>
              <a:rPr lang="en-GB" sz="2000" dirty="0" smtClean="0">
                <a:latin typeface="Comic Sans MS" panose="030F0702030302020204" pitchFamily="66" charset="0"/>
              </a:rPr>
              <a:t>4,5 and 6.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endParaRPr lang="en-GB" sz="5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5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Please </a:t>
            </a:r>
            <a:r>
              <a:rPr lang="en-GB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upload into Assignments.</a:t>
            </a:r>
            <a:endParaRPr lang="en-GB" sz="3600" b="1" dirty="0">
              <a:latin typeface="Comic Sans MS" panose="030F0702030302020204" pitchFamily="66" charset="0"/>
            </a:endParaRPr>
          </a:p>
          <a:p>
            <a:endParaRPr lang="en-GB" sz="3600" b="1" dirty="0">
              <a:latin typeface="Comic Sans MS" panose="030F0702030302020204" pitchFamily="66" charset="0"/>
            </a:endParaRPr>
          </a:p>
          <a:p>
            <a:endParaRPr lang="en-GB" sz="3600" b="1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94637"/>
              </p:ext>
            </p:extLst>
          </p:nvPr>
        </p:nvGraphicFramePr>
        <p:xfrm>
          <a:off x="2854526" y="1398540"/>
          <a:ext cx="26670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Acrobat Document" r:id="rId3" imgW="2666852" imgH="3778206" progId="AcroExch.Document.DC">
                  <p:embed/>
                </p:oleObj>
              </mc:Choice>
              <mc:Fallback>
                <p:oleObj name="Acrobat Document" r:id="rId3" imgW="2666852" imgH="37782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4526" y="1398540"/>
                        <a:ext cx="26670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4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" y="1212623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2711" y="3244334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Health and Wellbeing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2711" y="3244334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Health and Wellbeing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2711" y="3244334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Health and Wellbeing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145" y="327260"/>
            <a:ext cx="709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Health and Wellbeing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1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434" y="646035"/>
            <a:ext cx="1004235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Health and Wellbeing</a:t>
            </a:r>
          </a:p>
          <a:p>
            <a:endParaRPr lang="en-GB" sz="44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4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Joe </a:t>
            </a:r>
            <a:r>
              <a:rPr lang="en-GB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Wicks’ PE </a:t>
            </a:r>
            <a:r>
              <a:rPr lang="en-GB" sz="4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lessons</a:t>
            </a:r>
          </a:p>
          <a:p>
            <a:endParaRPr lang="en-GB" b="1" dirty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343434"/>
                </a:solidFill>
                <a:latin typeface="Comic Sans MS" panose="030F0702030302020204" pitchFamily="66" charset="0"/>
              </a:rPr>
              <a:t>This is a great way to start the day.  </a:t>
            </a:r>
            <a:endParaRPr lang="en-GB" b="1" dirty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343434"/>
                </a:solidFill>
                <a:latin typeface="Comic Sans MS" panose="030F0702030302020204" pitchFamily="66" charset="0"/>
              </a:rPr>
              <a:t>These sessions are </a:t>
            </a:r>
            <a:r>
              <a:rPr lang="en-GB" b="1" dirty="0" smtClean="0">
                <a:latin typeface="Comic Sans MS" panose="030F0702030302020204" pitchFamily="66" charset="0"/>
              </a:rPr>
              <a:t>live </a:t>
            </a:r>
            <a:r>
              <a:rPr lang="en-GB" b="1" dirty="0">
                <a:latin typeface="Comic Sans MS" panose="030F0702030302020204" pitchFamily="66" charset="0"/>
              </a:rPr>
              <a:t>on YouTube on Mondays, Wednesdays and Fridays at </a:t>
            </a:r>
            <a:r>
              <a:rPr lang="en-GB" b="1" dirty="0" smtClean="0">
                <a:latin typeface="Comic Sans MS" panose="030F0702030302020204" pitchFamily="66" charset="0"/>
              </a:rPr>
              <a:t>9am.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343434"/>
                </a:solidFill>
                <a:latin typeface="Comic Sans MS" panose="030F0702030302020204" pitchFamily="66" charset="0"/>
              </a:rPr>
              <a:t>They are 20-minutes</a:t>
            </a:r>
            <a:r>
              <a:rPr lang="en-GB" b="1" dirty="0">
                <a:solidFill>
                  <a:srgbClr val="343434"/>
                </a:solidFill>
                <a:latin typeface="Comic Sans MS" panose="030F0702030302020204" pitchFamily="66" charset="0"/>
              </a:rPr>
              <a:t>, half the length of last </a:t>
            </a:r>
            <a:r>
              <a:rPr lang="en-GB" b="1" dirty="0" smtClean="0">
                <a:solidFill>
                  <a:srgbClr val="343434"/>
                </a:solidFill>
                <a:latin typeface="Comic Sans MS" panose="030F0702030302020204" pitchFamily="66" charset="0"/>
              </a:rPr>
              <a:t>lockdown’s sessions.</a:t>
            </a:r>
            <a:endParaRPr lang="en-GB" b="1" dirty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343434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343434"/>
                </a:solidFill>
                <a:latin typeface="Comic Sans MS" panose="030F0702030302020204" pitchFamily="66" charset="0"/>
              </a:rPr>
              <a:t>They do not </a:t>
            </a:r>
            <a:r>
              <a:rPr lang="en-GB" b="1" dirty="0">
                <a:solidFill>
                  <a:srgbClr val="343434"/>
                </a:solidFill>
                <a:latin typeface="Comic Sans MS" panose="030F0702030302020204" pitchFamily="66" charset="0"/>
              </a:rPr>
              <a:t>require any specialist equipment or large amounts of space</a:t>
            </a:r>
            <a:r>
              <a:rPr lang="en-GB" b="1" dirty="0" smtClean="0">
                <a:solidFill>
                  <a:srgbClr val="343434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b="0" i="0" dirty="0">
              <a:solidFill>
                <a:srgbClr val="343434"/>
              </a:solidFill>
              <a:effectLst/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343434"/>
              </a:solidFill>
              <a:latin typeface="open-sans"/>
            </a:endParaRPr>
          </a:p>
          <a:p>
            <a:r>
              <a:rPr lang="en-GB" b="0" i="0" dirty="0" smtClean="0">
                <a:solidFill>
                  <a:srgbClr val="343434"/>
                </a:solidFill>
                <a:effectLst/>
                <a:latin typeface="open-sans"/>
                <a:hlinkClick r:id="rId2"/>
              </a:rPr>
              <a:t>ttps://www.youtube.com/channel/UCAxW1XT0iEJo0TYlRfn6rYQ</a:t>
            </a:r>
            <a:endParaRPr lang="en-GB" b="0" i="0" dirty="0">
              <a:solidFill>
                <a:srgbClr val="343434"/>
              </a:solidFill>
              <a:effectLst/>
              <a:latin typeface="open-sans"/>
            </a:endParaRPr>
          </a:p>
          <a:p>
            <a:endParaRPr lang="en-GB" dirty="0" smtClean="0">
              <a:solidFill>
                <a:srgbClr val="343434"/>
              </a:solidFill>
              <a:latin typeface="open-sans"/>
            </a:endParaRPr>
          </a:p>
          <a:p>
            <a:endParaRPr lang="en-GB" b="0" i="0" dirty="0">
              <a:solidFill>
                <a:srgbClr val="343434"/>
              </a:solidFill>
              <a:effectLst/>
              <a:latin typeface="open-sans"/>
            </a:endParaRPr>
          </a:p>
          <a:p>
            <a:endParaRPr lang="en-GB" dirty="0" smtClean="0">
              <a:solidFill>
                <a:srgbClr val="343434"/>
              </a:solidFill>
              <a:latin typeface="open-sans"/>
            </a:endParaRPr>
          </a:p>
          <a:p>
            <a:endParaRPr lang="en-GB" b="0" i="0" dirty="0">
              <a:solidFill>
                <a:srgbClr val="343434"/>
              </a:solidFill>
              <a:effectLst/>
              <a:latin typeface="open-sans"/>
            </a:endParaRPr>
          </a:p>
        </p:txBody>
      </p:sp>
      <p:pic>
        <p:nvPicPr>
          <p:cNvPr id="3" name="Picture 2" descr="Call for free fitness videos to boost exercise during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8" y="223786"/>
            <a:ext cx="4514248" cy="25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215CD17B52047BFFC96820279097E" ma:contentTypeVersion="7" ma:contentTypeDescription="Create a new document." ma:contentTypeScope="" ma:versionID="d144fa6156ebc4effbe6280917d5f355">
  <xsd:schema xmlns:xsd="http://www.w3.org/2001/XMLSchema" xmlns:xs="http://www.w3.org/2001/XMLSchema" xmlns:p="http://schemas.microsoft.com/office/2006/metadata/properties" xmlns:ns2="e4988da5-66e0-4896-b4a0-e2243135dd89" targetNamespace="http://schemas.microsoft.com/office/2006/metadata/properties" ma:root="true" ma:fieldsID="8111e9333a0419b34ebe6a4e5cf56b31" ns2:_="">
    <xsd:import namespace="e4988da5-66e0-4896-b4a0-e2243135d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88da5-66e0-4896-b4a0-e2243135d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A6E795-F1BE-4AC2-8DDD-A8D3D7CFD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88da5-66e0-4896-b4a0-e2243135d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BDECC-387F-491D-9B56-0A892929491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4988da5-66e0-4896-b4a0-e2243135dd8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C08275-5A1C-4577-B482-B5574F575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327</Words>
  <Application>Microsoft Office PowerPoint</Application>
  <PresentationFormat>Widescreen</PresentationFormat>
  <Paragraphs>128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open-sans</vt:lpstr>
      <vt:lpstr>Times New Roman</vt:lpstr>
      <vt:lpstr>Office Theme</vt:lpstr>
      <vt:lpstr>Document</vt:lpstr>
      <vt:lpstr>Acrobat Document</vt:lpstr>
      <vt:lpstr>          Linlithgow Bridge Primary School    P5 REMOTE LEARNING  WEEKLY DIARY    18th and 19th February 2021   </vt:lpstr>
      <vt:lpstr>  ONLINE LESSONS  for 18 and 19th February 2021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 weekly diary  week commencing 11.01.21</dc:title>
  <dc:creator>Mrs Peters</dc:creator>
  <cp:lastModifiedBy>Mrs Peters</cp:lastModifiedBy>
  <cp:revision>210</cp:revision>
  <cp:lastPrinted>2021-01-27T10:28:35Z</cp:lastPrinted>
  <dcterms:created xsi:type="dcterms:W3CDTF">2021-01-08T18:04:58Z</dcterms:created>
  <dcterms:modified xsi:type="dcterms:W3CDTF">2021-02-17T20:22:20Z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0x010100F11215CD17B52047BFFC96820279097E</vt:lpwstr>
  </property>
</Properties>
</file>