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3" r:id="rId3"/>
    <p:sldId id="257" r:id="rId4"/>
    <p:sldId id="260" r:id="rId5"/>
    <p:sldId id="259"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05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FC04D064-C208-47AF-9721-83EEADF9A66B}" type="datetimeFigureOut">
              <a:rPr lang="en-GB" smtClean="0"/>
              <a:t>21/06/2020</a:t>
            </a:fld>
            <a:endParaRPr lang="en-GB"/>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683EF899-FE38-4C4C-9DE0-926E001DBDB3}" type="slidenum">
              <a:rPr lang="en-GB" smtClean="0"/>
              <a:t>‹#›</a:t>
            </a:fld>
            <a:endParaRPr lang="en-GB"/>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GB"/>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04D064-C208-47AF-9721-83EEADF9A66B}" type="datetimeFigureOut">
              <a:rPr lang="en-GB" smtClean="0"/>
              <a:t>21/06/2020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83EF899-FE38-4C4C-9DE0-926E001DBDB3}"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C04D064-C208-47AF-9721-83EEADF9A66B}" type="datetimeFigureOut">
              <a:rPr lang="en-GB" smtClean="0"/>
              <a:t>21/06/2020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683EF899-FE38-4C4C-9DE0-926E001DBDB3}"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C04D064-C208-47AF-9721-83EEADF9A66B}" type="datetimeFigureOut">
              <a:rPr lang="en-GB" smtClean="0"/>
              <a:t>21/06/2020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83EF899-FE38-4C4C-9DE0-926E001DBDB3}" type="slidenum">
              <a:rPr lang="en-GB" smtClean="0"/>
              <a:t>‹#›</a:t>
            </a:fld>
            <a:endParaRPr lang="en-GB"/>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FC04D064-C208-47AF-9721-83EEADF9A66B}" type="datetimeFigureOut">
              <a:rPr lang="en-GB" smtClean="0"/>
              <a:t>21/06/2020</a:t>
            </a:fld>
            <a:endParaRPr lang="en-GB"/>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683EF899-FE38-4C4C-9DE0-926E001DBDB3}" type="slidenum">
              <a:rPr lang="en-GB" smtClean="0"/>
              <a:t>‹#›</a:t>
            </a:fld>
            <a:endParaRPr lang="en-GB"/>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GB"/>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C04D064-C208-47AF-9721-83EEADF9A66B}" type="datetimeFigureOut">
              <a:rPr lang="en-GB" smtClean="0"/>
              <a:t>21/06/2020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83EF899-FE38-4C4C-9DE0-926E001DBDB3}" type="slidenum">
              <a:rPr lang="en-GB" smtClean="0"/>
              <a:t>‹#›</a:t>
            </a:fld>
            <a:endParaRPr lang="en-GB"/>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C04D064-C208-47AF-9721-83EEADF9A66B}" type="datetimeFigureOut">
              <a:rPr lang="en-GB" smtClean="0"/>
              <a:t>21/06/2020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83EF899-FE38-4C4C-9DE0-926E001DBDB3}" type="slidenum">
              <a:rPr lang="en-GB" smtClean="0"/>
              <a:t>‹#›</a:t>
            </a:fld>
            <a:endParaRPr lang="en-GB"/>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C04D064-C208-47AF-9721-83EEADF9A66B}" type="datetimeFigureOut">
              <a:rPr lang="en-GB" smtClean="0"/>
              <a:t>21/06/2020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83EF899-FE38-4C4C-9DE0-926E001DBDB3}" type="slidenum">
              <a:rPr lang="en-GB" smtClean="0"/>
              <a:t>‹#›</a:t>
            </a:fld>
            <a:endParaRPr lang="en-GB"/>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FC04D064-C208-47AF-9721-83EEADF9A66B}" type="datetimeFigureOut">
              <a:rPr lang="en-GB" smtClean="0"/>
              <a:t>21/06/2020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83EF899-FE38-4C4C-9DE0-926E001DBDB3}"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04D064-C208-47AF-9721-83EEADF9A66B}" type="datetimeFigureOut">
              <a:rPr lang="en-GB" smtClean="0"/>
              <a:t>21/06/2020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683EF899-FE38-4C4C-9DE0-926E001DBDB3}" type="slidenum">
              <a:rPr lang="en-GB" smtClean="0"/>
              <a:t>‹#›</a:t>
            </a:fld>
            <a:endParaRPr lang="en-GB"/>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04D064-C208-47AF-9721-83EEADF9A66B}" type="datetimeFigureOut">
              <a:rPr lang="en-GB" smtClean="0"/>
              <a:t>21/06/2020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83EF899-FE38-4C4C-9DE0-926E001DBDB3}" type="slidenum">
              <a:rPr lang="en-GB" smtClean="0"/>
              <a:t>‹#›</a:t>
            </a:fld>
            <a:endParaRPr lang="en-GB"/>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FC04D064-C208-47AF-9721-83EEADF9A66B}" type="datetimeFigureOut">
              <a:rPr lang="en-GB" smtClean="0"/>
              <a:t>21/06/2020</a:t>
            </a:fld>
            <a:endParaRPr lang="en-GB"/>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GB"/>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683EF899-FE38-4C4C-9DE0-926E001DBDB3}"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edinburghzoo.org.uk/animals-and-attractions/scifest_360/"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pPr algn="ctr"/>
            <a:r>
              <a:rPr lang="en-GB" dirty="0" smtClean="0"/>
              <a:t>Primary 3</a:t>
            </a:r>
            <a:endParaRPr lang="en-GB" dirty="0"/>
          </a:p>
        </p:txBody>
      </p:sp>
      <p:sp>
        <p:nvSpPr>
          <p:cNvPr id="2" name="Title 1"/>
          <p:cNvSpPr>
            <a:spLocks noGrp="1"/>
          </p:cNvSpPr>
          <p:nvPr>
            <p:ph type="title"/>
          </p:nvPr>
        </p:nvSpPr>
        <p:spPr/>
        <p:txBody>
          <a:bodyPr/>
          <a:lstStyle/>
          <a:p>
            <a:pPr algn="ctr"/>
            <a:r>
              <a:rPr lang="en-GB" dirty="0" smtClean="0"/>
              <a:t>Week Beginning 22</a:t>
            </a:r>
            <a:r>
              <a:rPr lang="en-GB" baseline="30000" dirty="0" smtClean="0"/>
              <a:t>nd</a:t>
            </a:r>
            <a:r>
              <a:rPr lang="en-GB" dirty="0" smtClean="0"/>
              <a:t>  June</a:t>
            </a:r>
            <a:endParaRPr lang="en-GB" dirty="0"/>
          </a:p>
        </p:txBody>
      </p:sp>
    </p:spTree>
    <p:extLst>
      <p:ext uri="{BB962C8B-B14F-4D97-AF65-F5344CB8AC3E}">
        <p14:creationId xmlns:p14="http://schemas.microsoft.com/office/powerpoint/2010/main" val="4437355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3" y="2348879"/>
            <a:ext cx="8791050" cy="4176465"/>
          </a:xfrm>
        </p:spPr>
        <p:txBody>
          <a:bodyPr/>
          <a:lstStyle/>
          <a:p>
            <a:pPr marL="45720" indent="0">
              <a:buNone/>
            </a:pPr>
            <a:r>
              <a:rPr lang="en-GB" dirty="0" smtClean="0"/>
              <a:t>This is our final week of P3 and I’m really sad we’re not getting to spend it together.  It has been an absolute privilege to teach you all for the past 2 years.  I have loved every minute and enjoyed seeing you all mature and miss hearing all your stories. </a:t>
            </a:r>
            <a:endParaRPr lang="en-GB" dirty="0"/>
          </a:p>
          <a:p>
            <a:pPr marL="45720" indent="0">
              <a:buNone/>
            </a:pPr>
            <a:r>
              <a:rPr lang="en-GB" dirty="0" smtClean="0"/>
              <a:t>For our final week there will be some fun challenges for us all to take part in! I hope you enjoy and will post pictures on TEAMS. </a:t>
            </a:r>
            <a:endParaRPr lang="en-GB" dirty="0"/>
          </a:p>
          <a:p>
            <a:pPr marL="45720" indent="0">
              <a:buNone/>
            </a:pPr>
            <a:endParaRPr lang="en-GB" dirty="0" smtClean="0"/>
          </a:p>
          <a:p>
            <a:pPr marL="45720" indent="0">
              <a:buNone/>
            </a:pPr>
            <a:r>
              <a:rPr lang="en-GB" dirty="0" smtClean="0"/>
              <a:t>Clas</a:t>
            </a:r>
            <a:r>
              <a:rPr lang="en-GB" dirty="0" smtClean="0"/>
              <a:t>s chat – Thursday @ 9.30</a:t>
            </a:r>
            <a:endParaRPr lang="en-GB" dirty="0"/>
          </a:p>
        </p:txBody>
      </p:sp>
      <p:sp>
        <p:nvSpPr>
          <p:cNvPr id="3" name="Title 2"/>
          <p:cNvSpPr>
            <a:spLocks noGrp="1"/>
          </p:cNvSpPr>
          <p:nvPr>
            <p:ph type="title"/>
          </p:nvPr>
        </p:nvSpPr>
        <p:spPr/>
        <p:txBody>
          <a:bodyPr/>
          <a:lstStyle/>
          <a:p>
            <a:r>
              <a:rPr lang="en-GB" dirty="0" smtClean="0"/>
              <a:t>Last week!</a:t>
            </a:r>
            <a:endParaRPr lang="en-GB" dirty="0"/>
          </a:p>
        </p:txBody>
      </p:sp>
    </p:spTree>
    <p:extLst>
      <p:ext uri="{BB962C8B-B14F-4D97-AF65-F5344CB8AC3E}">
        <p14:creationId xmlns:p14="http://schemas.microsoft.com/office/powerpoint/2010/main" val="4167295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For the next 3 weeks we will consolidate work from the whole of P3</a:t>
            </a:r>
          </a:p>
          <a:p>
            <a:r>
              <a:rPr lang="en-GB" dirty="0" smtClean="0"/>
              <a:t>Money </a:t>
            </a:r>
          </a:p>
          <a:p>
            <a:r>
              <a:rPr lang="en-GB" dirty="0" smtClean="0"/>
              <a:t>Addition and subtraction within 20 and 100</a:t>
            </a:r>
          </a:p>
          <a:p>
            <a:r>
              <a:rPr lang="en-GB" dirty="0" smtClean="0"/>
              <a:t>Multiplication and division</a:t>
            </a:r>
          </a:p>
          <a:p>
            <a:pPr marL="45720" indent="0">
              <a:buNone/>
            </a:pPr>
            <a:endParaRPr lang="en-GB" dirty="0" smtClean="0"/>
          </a:p>
          <a:p>
            <a:pPr marL="45720" indent="0">
              <a:buNone/>
            </a:pPr>
            <a:endParaRPr lang="en-GB" dirty="0"/>
          </a:p>
        </p:txBody>
      </p:sp>
      <p:sp>
        <p:nvSpPr>
          <p:cNvPr id="3" name="Title 2"/>
          <p:cNvSpPr>
            <a:spLocks noGrp="1"/>
          </p:cNvSpPr>
          <p:nvPr>
            <p:ph type="title"/>
          </p:nvPr>
        </p:nvSpPr>
        <p:spPr/>
        <p:txBody>
          <a:bodyPr/>
          <a:lstStyle/>
          <a:p>
            <a:r>
              <a:rPr lang="en-GB" dirty="0" smtClean="0"/>
              <a:t>Maths</a:t>
            </a:r>
            <a:endParaRPr lang="en-GB" dirty="0"/>
          </a:p>
        </p:txBody>
      </p:sp>
    </p:spTree>
    <p:extLst>
      <p:ext uri="{BB962C8B-B14F-4D97-AF65-F5344CB8AC3E}">
        <p14:creationId xmlns:p14="http://schemas.microsoft.com/office/powerpoint/2010/main" val="335213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 indent="0">
              <a:buNone/>
            </a:pPr>
            <a:endParaRPr lang="en-GB" dirty="0" smtClean="0"/>
          </a:p>
          <a:p>
            <a:r>
              <a:rPr lang="en-GB" dirty="0" smtClean="0"/>
              <a:t>4 operations sheet – be careful to check if you are adding, subtracting, multiplying or dividing</a:t>
            </a:r>
          </a:p>
          <a:p>
            <a:r>
              <a:rPr lang="en-GB" dirty="0" smtClean="0"/>
              <a:t>Hit the button online game – number bonds, multiply and dividing games</a:t>
            </a:r>
          </a:p>
          <a:p>
            <a:r>
              <a:rPr lang="en-GB" dirty="0"/>
              <a:t>https://</a:t>
            </a:r>
            <a:r>
              <a:rPr lang="en-GB" dirty="0" smtClean="0"/>
              <a:t>www.topmarks.co.uk/maths-games/hit-the-button</a:t>
            </a:r>
            <a:endParaRPr lang="en-GB" dirty="0"/>
          </a:p>
          <a:p>
            <a:pPr marL="45720" indent="0">
              <a:buNone/>
            </a:pPr>
            <a:endParaRPr lang="en-GB" dirty="0"/>
          </a:p>
        </p:txBody>
      </p:sp>
      <p:sp>
        <p:nvSpPr>
          <p:cNvPr id="3" name="Title 2"/>
          <p:cNvSpPr>
            <a:spLocks noGrp="1"/>
          </p:cNvSpPr>
          <p:nvPr>
            <p:ph type="title"/>
          </p:nvPr>
        </p:nvSpPr>
        <p:spPr/>
        <p:txBody>
          <a:bodyPr/>
          <a:lstStyle/>
          <a:p>
            <a:r>
              <a:rPr lang="en-GB" dirty="0" smtClean="0"/>
              <a:t>Maths</a:t>
            </a:r>
            <a:endParaRPr lang="en-GB" dirty="0"/>
          </a:p>
        </p:txBody>
      </p:sp>
    </p:spTree>
    <p:extLst>
      <p:ext uri="{BB962C8B-B14F-4D97-AF65-F5344CB8AC3E}">
        <p14:creationId xmlns:p14="http://schemas.microsoft.com/office/powerpoint/2010/main" val="85481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I have attached 4 transition ideas.  Choose 1 (or more if you want) and I will pass on to your new teachers</a:t>
            </a:r>
          </a:p>
          <a:p>
            <a:r>
              <a:rPr lang="en-GB" dirty="0" smtClean="0"/>
              <a:t>Daily reading </a:t>
            </a:r>
            <a:endParaRPr lang="en-GB" dirty="0"/>
          </a:p>
        </p:txBody>
      </p:sp>
      <p:sp>
        <p:nvSpPr>
          <p:cNvPr id="3" name="Title 2"/>
          <p:cNvSpPr>
            <a:spLocks noGrp="1"/>
          </p:cNvSpPr>
          <p:nvPr>
            <p:ph type="title"/>
          </p:nvPr>
        </p:nvSpPr>
        <p:spPr/>
        <p:txBody>
          <a:bodyPr/>
          <a:lstStyle/>
          <a:p>
            <a:r>
              <a:rPr lang="en-GB" dirty="0" smtClean="0"/>
              <a:t>Literacy</a:t>
            </a:r>
            <a:endParaRPr lang="en-GB" dirty="0"/>
          </a:p>
        </p:txBody>
      </p:sp>
    </p:spTree>
    <p:extLst>
      <p:ext uri="{BB962C8B-B14F-4D97-AF65-F5344CB8AC3E}">
        <p14:creationId xmlns:p14="http://schemas.microsoft.com/office/powerpoint/2010/main" val="4002632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Pick and area you are really interested in and make a information leaflet or poster to share your learning</a:t>
            </a:r>
          </a:p>
        </p:txBody>
      </p:sp>
      <p:sp>
        <p:nvSpPr>
          <p:cNvPr id="3" name="Title 2"/>
          <p:cNvSpPr>
            <a:spLocks noGrp="1"/>
          </p:cNvSpPr>
          <p:nvPr>
            <p:ph type="title"/>
          </p:nvPr>
        </p:nvSpPr>
        <p:spPr/>
        <p:txBody>
          <a:bodyPr/>
          <a:lstStyle/>
          <a:p>
            <a:r>
              <a:rPr lang="en-GB" dirty="0" smtClean="0"/>
              <a:t>Rainforest</a:t>
            </a:r>
            <a:endParaRPr lang="en-GB" dirty="0"/>
          </a:p>
        </p:txBody>
      </p:sp>
      <p:pic>
        <p:nvPicPr>
          <p:cNvPr id="1026" name="Picture 2" descr="C:\Users\dianne.waugh\AppData\Local\Microsoft\Windows\INetCache\IE\U6W1IGYN\Daintree-www.iloveaustralia.it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2588076"/>
            <a:ext cx="6191250" cy="413385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dianne.waugh\AppData\Local\Microsoft\Windows\INetCache\IE\61HJR6CV\1200px-Dendrobates_azureus_qtl1[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4252913"/>
            <a:ext cx="3419351" cy="251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20255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Make a healthy meal and share on TEAMS</a:t>
            </a:r>
          </a:p>
          <a:p>
            <a:r>
              <a:rPr lang="en-GB" dirty="0" smtClean="0"/>
              <a:t>P3 bake off challenge – be as creative as you can and post a picture</a:t>
            </a:r>
          </a:p>
          <a:p>
            <a:r>
              <a:rPr lang="en-GB" dirty="0">
                <a:hlinkClick r:id="rId2"/>
              </a:rPr>
              <a:t>https://www.edinburghzoo.org.uk/animals-and-attractions/scifest_360</a:t>
            </a:r>
            <a:r>
              <a:rPr lang="en-GB" dirty="0" smtClean="0">
                <a:hlinkClick r:id="rId2"/>
              </a:rPr>
              <a:t>/</a:t>
            </a:r>
            <a:endParaRPr lang="en-GB" dirty="0" smtClean="0"/>
          </a:p>
          <a:p>
            <a:r>
              <a:rPr lang="en-GB" dirty="0" smtClean="0"/>
              <a:t>Follow link above and choose what animals you want to see on live webcams</a:t>
            </a:r>
          </a:p>
          <a:p>
            <a:endParaRPr lang="en-GB" dirty="0" smtClean="0"/>
          </a:p>
          <a:p>
            <a:endParaRPr lang="en-GB" dirty="0"/>
          </a:p>
        </p:txBody>
      </p:sp>
      <p:sp>
        <p:nvSpPr>
          <p:cNvPr id="3" name="Title 2"/>
          <p:cNvSpPr>
            <a:spLocks noGrp="1"/>
          </p:cNvSpPr>
          <p:nvPr>
            <p:ph type="title"/>
          </p:nvPr>
        </p:nvSpPr>
        <p:spPr/>
        <p:txBody>
          <a:bodyPr/>
          <a:lstStyle/>
          <a:p>
            <a:r>
              <a:rPr lang="en-GB" dirty="0" smtClean="0"/>
              <a:t>Other ideas</a:t>
            </a:r>
            <a:endParaRPr lang="en-GB" dirty="0"/>
          </a:p>
        </p:txBody>
      </p:sp>
    </p:spTree>
    <p:extLst>
      <p:ext uri="{BB962C8B-B14F-4D97-AF65-F5344CB8AC3E}">
        <p14:creationId xmlns:p14="http://schemas.microsoft.com/office/powerpoint/2010/main" val="184018988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339</TotalTime>
  <Words>249</Words>
  <Application>Microsoft Office PowerPoint</Application>
  <PresentationFormat>On-screen Show (4:3)</PresentationFormat>
  <Paragraphs>27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Grid</vt:lpstr>
      <vt:lpstr>Week Beginning 22nd  June</vt:lpstr>
      <vt:lpstr>Last week!</vt:lpstr>
      <vt:lpstr>Maths</vt:lpstr>
      <vt:lpstr>Maths</vt:lpstr>
      <vt:lpstr>Literacy</vt:lpstr>
      <vt:lpstr>Rainforest</vt:lpstr>
      <vt:lpstr>Other ideas</vt:lpstr>
    </vt:vector>
  </TitlesOfParts>
  <Company>West Lothian Council - Education Services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Beginning 8th June</dc:title>
  <dc:creator>Dianne Waugh</dc:creator>
  <cp:lastModifiedBy>Dianne Waugh</cp:lastModifiedBy>
  <cp:revision>23</cp:revision>
  <dcterms:created xsi:type="dcterms:W3CDTF">2020-06-02T11:33:42Z</dcterms:created>
  <dcterms:modified xsi:type="dcterms:W3CDTF">2020-06-21T14:06:54Z</dcterms:modified>
</cp:coreProperties>
</file>