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04ED-1E75-48F6-90BF-F1918ED1E743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1012-1A49-439B-80A7-940B58A29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05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04ED-1E75-48F6-90BF-F1918ED1E743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1012-1A49-439B-80A7-940B58A29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5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04ED-1E75-48F6-90BF-F1918ED1E743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1012-1A49-439B-80A7-940B58A29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86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04ED-1E75-48F6-90BF-F1918ED1E743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1012-1A49-439B-80A7-940B58A29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292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04ED-1E75-48F6-90BF-F1918ED1E743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1012-1A49-439B-80A7-940B58A29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9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04ED-1E75-48F6-90BF-F1918ED1E743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1012-1A49-439B-80A7-940B58A29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665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04ED-1E75-48F6-90BF-F1918ED1E743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1012-1A49-439B-80A7-940B58A29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98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04ED-1E75-48F6-90BF-F1918ED1E743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1012-1A49-439B-80A7-940B58A29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1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04ED-1E75-48F6-90BF-F1918ED1E743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1012-1A49-439B-80A7-940B58A29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79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04ED-1E75-48F6-90BF-F1918ED1E743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1012-1A49-439B-80A7-940B58A29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77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04ED-1E75-48F6-90BF-F1918ED1E743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1012-1A49-439B-80A7-940B58A29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17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204ED-1E75-48F6-90BF-F1918ED1E743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C1012-1A49-439B-80A7-940B58A29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10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youtu.be/rykYhDKt_3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152127"/>
          </a:xfrm>
        </p:spPr>
        <p:txBody>
          <a:bodyPr/>
          <a:lstStyle/>
          <a:p>
            <a:r>
              <a:rPr lang="en-GB" dirty="0" smtClean="0">
                <a:latin typeface="SassoonCRInfantMedium" panose="02000603020000020003" pitchFamily="2" charset="0"/>
              </a:rPr>
              <a:t>Happy Sports Day!</a:t>
            </a:r>
            <a:endParaRPr lang="en-GB" dirty="0">
              <a:latin typeface="SassoonCRInfantMedium" panose="02000603020000020003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The green light is flashing, get going everyone. Have a fun and active day!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tx1"/>
                </a:solidFill>
                <a:hlinkClick r:id="rId2"/>
              </a:rPr>
              <a:t>https://youtu.be/rykYhDKt_3M</a:t>
            </a:r>
            <a:r>
              <a:rPr lang="en-GB" dirty="0" smtClean="0">
                <a:solidFill>
                  <a:schemeClr val="tx1"/>
                </a:solidFill>
              </a:rPr>
              <a:t>  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sally.bell\AppData\Local\Microsoft\Windows\INetCache\IE\P4W2TT83\143229922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980728"/>
            <a:ext cx="997350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ally.bell\AppData\Local\Microsoft\Windows\INetCache\IE\P2HQ2QN0\5380522396_8041d6b83d_z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725144"/>
            <a:ext cx="2615952" cy="1733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ally.bell\AppData\Local\Microsoft\Windows\INetCache\IE\P4W2TT83\traffic-lights-208253_64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6"/>
            <a:ext cx="1061864" cy="1415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848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Happy Sports Day!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Sports Day!</dc:title>
  <dc:creator>Sally Bell</dc:creator>
  <cp:lastModifiedBy>Sally Bell</cp:lastModifiedBy>
  <cp:revision>1</cp:revision>
  <dcterms:created xsi:type="dcterms:W3CDTF">2020-06-17T07:45:54Z</dcterms:created>
  <dcterms:modified xsi:type="dcterms:W3CDTF">2020-06-17T07:53:23Z</dcterms:modified>
</cp:coreProperties>
</file>