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8" r:id="rId3"/>
    <p:sldId id="278" r:id="rId4"/>
    <p:sldId id="259" r:id="rId5"/>
    <p:sldId id="262" r:id="rId6"/>
    <p:sldId id="263" r:id="rId7"/>
    <p:sldId id="279" r:id="rId8"/>
    <p:sldId id="264" r:id="rId9"/>
    <p:sldId id="276" r:id="rId10"/>
    <p:sldId id="271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CD7907-6B86-4E2A-B9B9-AC89200E4A4D}">
          <p14:sldIdLst>
            <p14:sldId id="261"/>
            <p14:sldId id="268"/>
            <p14:sldId id="278"/>
            <p14:sldId id="259"/>
          </p14:sldIdLst>
        </p14:section>
        <p14:section name="Untitled Section" id="{B26A4156-5895-4F63-B8F4-FFDA2F28A8A5}">
          <p14:sldIdLst>
            <p14:sldId id="262"/>
            <p14:sldId id="263"/>
            <p14:sldId id="279"/>
            <p14:sldId id="264"/>
            <p14:sldId id="276"/>
            <p14:sldId id="271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79B08CC-AE03-4D13-A40F-BB5644ED48D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AC64F9-5994-4D24-AC9E-0D2CDDC6EA1E}" type="datetimeFigureOut">
              <a:rPr lang="en-GB" smtClean="0"/>
              <a:t>16/06/2020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bc.co.uk/teach/supermovers/ks1--ks2-mfl-spanish-greetings-with-ben-shires/zfksqp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OCxvNtrcDI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tANJ4JtHPTw&amp;list=PLuQ9vjXNtWESwtoHoxfx9_IiinjGsIXgL&amp;index=13&amp;t=0s&amp;app=deskto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Wednesday 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17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June 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2020</a:t>
            </a:r>
            <a:endParaRPr lang="en-GB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4400" dirty="0">
                <a:latin typeface="Comic Sans MS" panose="030F0702030302020204" pitchFamily="66" charset="0"/>
              </a:rPr>
              <a:t>Bien?</a:t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/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>Regular?</a:t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/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>Mal?</a:t>
            </a:r>
            <a:endParaRPr lang="en-GB" sz="4400" dirty="0"/>
          </a:p>
        </p:txBody>
      </p:sp>
      <p:sp>
        <p:nvSpPr>
          <p:cNvPr id="5" name="Rectangle 4"/>
          <p:cNvSpPr/>
          <p:nvPr/>
        </p:nvSpPr>
        <p:spPr>
          <a:xfrm>
            <a:off x="327821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92216" y="5301208"/>
            <a:ext cx="6460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>
                <a:hlinkClick r:id="rId2"/>
              </a:rPr>
              <a:t>https://www.bbc.co.uk/teach/supermovers/ks1--ks2-mfl-spanish-greetings-with-ben-shires/zfksqp3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12776"/>
            <a:ext cx="13716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2692677"/>
            <a:ext cx="1944687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204" y="3935034"/>
            <a:ext cx="14382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2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Number Songs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https://www.youtube.com/watch?v=OCxvNtrcDIs</a:t>
            </a:r>
            <a:endParaRPr lang="en-GB" dirty="0"/>
          </a:p>
        </p:txBody>
      </p:sp>
      <p:sp>
        <p:nvSpPr>
          <p:cNvPr id="4" name="AutoShape 2" descr="Counting by 5's Song to 100 – Counting to 100 by 5s - Count by 5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05074"/>
            <a:ext cx="5976663" cy="351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8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Sports Day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 smtClean="0"/>
          </a:p>
          <a:p>
            <a:pPr marL="114300" indent="0" algn="ctr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Please have lots of fun with all the sports day activities.  Don’t forget to share your photos!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547260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70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Procedure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Writing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To help me communicate effectively in and out of </a:t>
            </a:r>
            <a:r>
              <a:rPr lang="en-GB" sz="1200" dirty="0" smtClean="0">
                <a:latin typeface="Comic Sans MS" panose="030F0702030302020204" pitchFamily="66" charset="0"/>
              </a:rPr>
              <a:t>school </a:t>
            </a: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 smtClean="0">
                <a:latin typeface="Comic Sans MS" panose="030F0702030302020204" pitchFamily="66" charset="0"/>
              </a:rPr>
              <a:t>will write a procedure. The purpose of a procedure is to provide instructions about how to make or do something.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 </a:t>
            </a:r>
            <a:r>
              <a:rPr lang="en-GB" sz="28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Say-</a:t>
            </a: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Think, pair and </a:t>
            </a: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share what you made for the Great Science Share, what materials you used and how you made it.</a:t>
            </a:r>
            <a:endParaRPr lang="en-GB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n-GB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Write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– 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Write a procedure using a </a:t>
            </a:r>
            <a:r>
              <a:rPr lang="en-GB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title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en-GB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goal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en-GB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materials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and </a:t>
            </a:r>
            <a:r>
              <a:rPr lang="en-GB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steps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11430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28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Do – Read your </a:t>
            </a:r>
            <a:r>
              <a:rPr lang="en-GB" sz="28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p</a:t>
            </a:r>
            <a:r>
              <a:rPr lang="en-GB" sz="28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rocedure</a:t>
            </a:r>
            <a:r>
              <a:rPr lang="en-GB" sz="28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to your family.  Does it make sense? Have you used your core targets? 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6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Writing a Procedure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32859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Title</a:t>
            </a:r>
          </a:p>
          <a:p>
            <a:pPr marL="11430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Goal </a:t>
            </a:r>
            <a:r>
              <a:rPr lang="en-GB" dirty="0" smtClean="0">
                <a:latin typeface="Comic Sans MS" panose="030F0702030302020204" pitchFamily="66" charset="0"/>
              </a:rPr>
              <a:t>(What is going to be made or done?)</a:t>
            </a:r>
          </a:p>
          <a:p>
            <a:pPr marL="11430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Materials</a:t>
            </a:r>
          </a:p>
          <a:p>
            <a:pPr marL="11430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You will need: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Steps</a:t>
            </a:r>
            <a:r>
              <a:rPr lang="en-GB" dirty="0" smtClean="0">
                <a:latin typeface="Comic Sans MS" panose="030F0702030302020204" pitchFamily="66" charset="0"/>
              </a:rPr>
              <a:t>  (How will it be made or done?)</a:t>
            </a:r>
          </a:p>
          <a:p>
            <a:pPr marL="11430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1.</a:t>
            </a:r>
          </a:p>
          <a:p>
            <a:pPr marL="11430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2.</a:t>
            </a:r>
          </a:p>
          <a:p>
            <a:pPr marL="11430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3.</a:t>
            </a:r>
          </a:p>
          <a:p>
            <a:pPr marL="11430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4.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842963"/>
            <a:ext cx="76866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46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Spelling Words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fighting</a:t>
            </a:r>
          </a:p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drawing</a:t>
            </a:r>
          </a:p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cheated</a:t>
            </a:r>
          </a:p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melted</a:t>
            </a:r>
          </a:p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pointed</a:t>
            </a:r>
          </a:p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shouted</a:t>
            </a:r>
          </a:p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hoping </a:t>
            </a:r>
          </a:p>
          <a:p>
            <a:pPr marL="114300" indent="0">
              <a:buNone/>
            </a:pPr>
            <a:r>
              <a:rPr lang="en-GB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liking</a:t>
            </a:r>
            <a:endParaRPr lang="en-GB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raining</a:t>
            </a:r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1916832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Here are your spelling words for the week. Choose 3 words each day to practise. </a:t>
            </a:r>
          </a:p>
          <a:p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Remember to..</a:t>
            </a:r>
          </a:p>
          <a:p>
            <a:endParaRPr lang="en-GB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Read the 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Clap the syllables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Use your sound box to sound out the sounds.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Write out the words</a:t>
            </a:r>
            <a:endParaRPr lang="en-GB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653136"/>
            <a:ext cx="367240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0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dirty="0" smtClean="0">
                <a:latin typeface="Comic Sans MS" panose="030F0702030302020204" pitchFamily="66" charset="0"/>
              </a:rPr>
              <a:t>Reading Detectives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can read the sentences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can find the vowel digraphs, tricky words, and words ending in ‘ing’.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can up level the sentence to make it more interesting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can identify the nouns and verbs.</a:t>
            </a: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4000" dirty="0" smtClean="0">
                <a:latin typeface="Comic Sans MS" panose="030F0702030302020204" pitchFamily="66" charset="0"/>
              </a:rPr>
              <a:t>The plane soared across the blue sky and landed safely at the airport.  </a:t>
            </a:r>
            <a:endParaRPr lang="en-GB" sz="4000" dirty="0" smtClean="0"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87655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9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Story Time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https://www.youtube.com/watch?v=tANJ4JtHPTw&amp;list=PLuQ9vjXNtWESwtoHoxfx9_IiinjGsIXgL&amp;index=13&amp;t=0s&amp;app=desktop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04867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Maths and Numeracy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1600" dirty="0">
                <a:latin typeface="Comic Sans MS" panose="030F0702030302020204" pitchFamily="66" charset="0"/>
              </a:rPr>
              <a:t>I am learning to add and subtract to 20 and beyond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114300" indent="0">
              <a:buNone/>
            </a:pPr>
            <a:r>
              <a:rPr lang="en-GB" sz="1100" dirty="0">
                <a:latin typeface="Comic Sans MS" panose="030F0702030302020204" pitchFamily="66" charset="0"/>
              </a:rPr>
              <a:t>To explore numbers, understand quantities, use strategies to help me work with numbers I can</a:t>
            </a:r>
          </a:p>
          <a:p>
            <a:pPr marL="114300" indent="0">
              <a:buNone/>
            </a:pPr>
            <a:endParaRPr lang="en-GB" sz="1100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Say-  </a:t>
            </a:r>
            <a:r>
              <a:rPr lang="en-GB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count forwards and backwards to </a:t>
            </a:r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and from 50 in </a:t>
            </a:r>
            <a:r>
              <a:rPr lang="en-GB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5</a:t>
            </a:r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s, throw and catch a ball with someone as you do it. </a:t>
            </a:r>
          </a:p>
          <a:p>
            <a:pPr marL="114300" indent="0">
              <a:buNone/>
            </a:pPr>
            <a:endParaRPr lang="en-GB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–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Play Bunny Battlefront on ICT games (year 2).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endParaRPr lang="en-GB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Write- Complete the ‘make equal groups’ page from the blog.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9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Counting in 5s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46" y="1340768"/>
            <a:ext cx="6121400" cy="47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318612"/>
            <a:ext cx="8532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Now use the counting in 5s ppt to help you </a:t>
            </a:r>
            <a:r>
              <a:rPr lang="en-GB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practice counting </a:t>
            </a:r>
            <a:r>
              <a:rPr lang="en-GB" b="1" dirty="0">
                <a:solidFill>
                  <a:prstClr val="black"/>
                </a:solidFill>
                <a:latin typeface="Comic Sans MS" panose="030F0702030302020204" pitchFamily="66" charset="0"/>
              </a:rPr>
              <a:t>in </a:t>
            </a:r>
            <a:r>
              <a:rPr lang="en-GB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5s.</a:t>
            </a:r>
            <a:endParaRPr lang="en-GB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5527</TotalTime>
  <Words>385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Wednesday 17 June 2020</vt:lpstr>
      <vt:lpstr>Procedure Writing</vt:lpstr>
      <vt:lpstr>Writing a Procedure</vt:lpstr>
      <vt:lpstr>PowerPoint Presentation</vt:lpstr>
      <vt:lpstr>Spelling Words </vt:lpstr>
      <vt:lpstr>Reading Detectives</vt:lpstr>
      <vt:lpstr>Story Time</vt:lpstr>
      <vt:lpstr>Maths and Numeracy</vt:lpstr>
      <vt:lpstr>Counting in 5s</vt:lpstr>
      <vt:lpstr>Number Songs</vt:lpstr>
      <vt:lpstr>Sports Day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 Weekly Diary  Week Beginning  20/04/2020</dc:title>
  <dc:creator>caroline marshall1</dc:creator>
  <cp:lastModifiedBy>caroline marshall1</cp:lastModifiedBy>
  <cp:revision>171</cp:revision>
  <dcterms:created xsi:type="dcterms:W3CDTF">2020-03-31T08:52:39Z</dcterms:created>
  <dcterms:modified xsi:type="dcterms:W3CDTF">2020-06-16T16:36:13Z</dcterms:modified>
</cp:coreProperties>
</file>