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8" r:id="rId3"/>
    <p:sldId id="355" r:id="rId4"/>
    <p:sldId id="262" r:id="rId5"/>
    <p:sldId id="294" r:id="rId6"/>
    <p:sldId id="333" r:id="rId7"/>
    <p:sldId id="279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11" r:id="rId20"/>
    <p:sldId id="409" r:id="rId21"/>
    <p:sldId id="395" r:id="rId22"/>
    <p:sldId id="396" r:id="rId23"/>
    <p:sldId id="3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59" d="100"/>
          <a:sy n="59" d="100"/>
        </p:scale>
        <p:origin x="1656" y="384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0EA3-C3F4-4619-8A75-11F4DA84AB65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A4A2-C905-4925-922E-D7DDB96043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youtube.com/watch?v=RL_5PvOMRdw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bbc.co.uk/cbeebies/watch/presenters-daysoftheweekthursda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KmRB2Z3g2s" TargetMode="External"/><Relationship Id="rId2" Type="http://schemas.openxmlformats.org/officeDocument/2006/relationships/hyperlink" Target="https://youtu.be/ZSO73E835P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topmarks.co.uk/maths-games/mental-maths-trai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llinlithgowbridge-ps@westlothian.org.uk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blogs.glowscotland.org.uk/wl/public/linlithgowbridgeps/uploads/sites/6448/2020/06/02202856/Marches-Challeng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blogs.glowscotland.org.uk/wl/public/linlithgowbridgeps/uploads/sites/6448/2020/06/02202856/Marches-Challeng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R087lYrRpg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rPThRJA9cZ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bbc.co.uk/bitesize/clips/zc9w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bc.co.uk/bitesize/clips/zrmtfg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1440159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</a:t>
            </a:r>
            <a:r>
              <a:rPr lang="en-GB" dirty="0" smtClean="0">
                <a:latin typeface="Comic Sans MS" panose="030F0702030302020204" pitchFamily="66" charset="0"/>
              </a:rPr>
              <a:t>11th </a:t>
            </a:r>
            <a:r>
              <a:rPr lang="en-GB" dirty="0" smtClean="0">
                <a:latin typeface="Comic Sans MS" panose="030F0702030302020204" pitchFamily="66" charset="0"/>
              </a:rPr>
              <a:t>June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556792"/>
            <a:ext cx="7117180" cy="4082008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s-ES" altLang="en-US" sz="4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Jeudi</a:t>
            </a:r>
            <a:r>
              <a:rPr lang="es-ES" altLang="en-US" sz="4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altLang="en-US" sz="4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11</a:t>
            </a:r>
            <a:r>
              <a:rPr lang="es-ES" altLang="en-US" sz="4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altLang="en-US" sz="4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Juin</a:t>
            </a:r>
            <a:endParaRPr lang="es-ES" altLang="en-US" sz="440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Bonjour </a:t>
            </a: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a Classe! 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4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 descr="Rainbow Painted Fortune · Free vector graphic on Pixabay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98" y="4484572"/>
            <a:ext cx="4110203" cy="219080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s-E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38610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Click on the picture below to sing our Thursday song.</a:t>
            </a:r>
          </a:p>
        </p:txBody>
      </p:sp>
      <p:pic>
        <p:nvPicPr>
          <p:cNvPr id="11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2275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0375" y="2592062"/>
            <a:ext cx="15986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picture </a:t>
            </a:r>
            <a:r>
              <a:rPr lang="en-GB" dirty="0" smtClean="0">
                <a:latin typeface="Comic Sans MS" panose="030F0702030302020204" pitchFamily="66" charset="0"/>
              </a:rPr>
              <a:t>above to </a:t>
            </a:r>
            <a:r>
              <a:rPr lang="en-GB" dirty="0">
                <a:latin typeface="Comic Sans MS" panose="030F0702030302020204" pitchFamily="66" charset="0"/>
              </a:rPr>
              <a:t>listen to the days of the week in French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21822" y="94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41" t="29329" r="33951" b="18500"/>
          <a:stretch/>
        </p:blipFill>
        <p:spPr>
          <a:xfrm>
            <a:off x="1433746" y="3009232"/>
            <a:ext cx="6133633" cy="3612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360" y="2492896"/>
            <a:ext cx="647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True or False?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221" t="27360" r="25096" b="7672"/>
          <a:stretch/>
        </p:blipFill>
        <p:spPr>
          <a:xfrm>
            <a:off x="1259632" y="2540501"/>
            <a:ext cx="6336704" cy="41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775" t="14563" r="21775" b="13579"/>
          <a:stretch/>
        </p:blipFill>
        <p:spPr>
          <a:xfrm>
            <a:off x="1979712" y="2430236"/>
            <a:ext cx="5832648" cy="41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584" t="16733" r="27500" b="6486"/>
          <a:stretch/>
        </p:blipFill>
        <p:spPr>
          <a:xfrm>
            <a:off x="1403648" y="2589958"/>
            <a:ext cx="5832648" cy="41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222" t="15547" r="26203" b="20470"/>
          <a:stretch/>
        </p:blipFill>
        <p:spPr>
          <a:xfrm>
            <a:off x="1205863" y="2533970"/>
            <a:ext cx="5886417" cy="40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133" t="13579" r="15133" b="7672"/>
          <a:stretch/>
        </p:blipFill>
        <p:spPr>
          <a:xfrm>
            <a:off x="1187625" y="2540501"/>
            <a:ext cx="7018938" cy="41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027" t="13579" r="14580" b="14563"/>
          <a:stretch/>
        </p:blipFill>
        <p:spPr>
          <a:xfrm>
            <a:off x="1172090" y="2776850"/>
            <a:ext cx="6768752" cy="38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328" t="16532" r="22329" b="11610"/>
          <a:stretch/>
        </p:blipFill>
        <p:spPr>
          <a:xfrm>
            <a:off x="1584920" y="2582619"/>
            <a:ext cx="6011416" cy="41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989" t="14563" r="24542" b="10625"/>
          <a:stretch/>
        </p:blipFill>
        <p:spPr>
          <a:xfrm>
            <a:off x="1728360" y="2455341"/>
            <a:ext cx="5687956" cy="42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2981245"/>
            <a:ext cx="23384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Please download the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smtClean="0">
                <a:latin typeface="Comic Sans MS" panose="030F0702030302020204" pitchFamily="66" charset="0"/>
              </a:rPr>
              <a:t>Find the Difference</a:t>
            </a:r>
            <a:r>
              <a:rPr lang="en-GB" dirty="0" smtClean="0">
                <a:latin typeface="Comic Sans MS" panose="030F0702030302020204" pitchFamily="66" charset="0"/>
              </a:rPr>
              <a:t> Sheet’ </a:t>
            </a:r>
            <a:r>
              <a:rPr lang="en-GB" dirty="0" smtClean="0">
                <a:latin typeface="Comic Sans MS" panose="030F0702030302020204" pitchFamily="66" charset="0"/>
              </a:rPr>
              <a:t>from the blog or website.   Alternatively, please help your child draw some number lines in their jotter and solve the </a:t>
            </a:r>
            <a:r>
              <a:rPr lang="en-GB" dirty="0" smtClean="0">
                <a:latin typeface="Comic Sans MS" panose="030F0702030302020204" pitchFamily="66" charset="0"/>
              </a:rPr>
              <a:t>problems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756" t="17516" r="42252" b="9641"/>
          <a:stretch/>
        </p:blipFill>
        <p:spPr>
          <a:xfrm>
            <a:off x="1619672" y="2540501"/>
            <a:ext cx="3100172" cy="4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1722" y="6745186"/>
            <a:ext cx="1526327" cy="489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        </a:t>
            </a: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  <a:hlinkClick r:id="rId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729" y="1591056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PE with Cosmic </a:t>
            </a:r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Yoga </a:t>
            </a:r>
            <a:endParaRPr lang="en-GB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Click on the image below.</a:t>
            </a:r>
          </a:p>
          <a:p>
            <a:r>
              <a:rPr lang="en-GB" sz="3200" b="1" dirty="0" smtClean="0">
                <a:solidFill>
                  <a:srgbClr val="EE9012"/>
                </a:solidFill>
                <a:latin typeface="Comic Sans MS" panose="030F0702030302020204" pitchFamily="66" charset="0"/>
              </a:rPr>
              <a:t> </a:t>
            </a:r>
            <a:endParaRPr lang="en-GB" sz="3200" b="1" dirty="0">
              <a:solidFill>
                <a:srgbClr val="EE901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6280" t="21454" r="38377" b="33266"/>
          <a:stretch/>
        </p:blipFill>
        <p:spPr>
          <a:xfrm>
            <a:off x="915717" y="3126592"/>
            <a:ext cx="72008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Click on the link </a:t>
            </a:r>
            <a:r>
              <a:rPr lang="en-GB" sz="2000" dirty="0" smtClean="0">
                <a:latin typeface="Comic Sans MS" panose="030F0702030302020204" pitchFamily="66" charset="0"/>
              </a:rPr>
              <a:t>and select the subtraction sign to play the game</a:t>
            </a:r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4389" t="14766" r="15878" b="5501"/>
          <a:stretch/>
        </p:blipFill>
        <p:spPr>
          <a:xfrm>
            <a:off x="1720348" y="2612814"/>
            <a:ext cx="604867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Science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153" t="17516" r="27862" b="5703"/>
          <a:stretch/>
        </p:blipFill>
        <p:spPr>
          <a:xfrm>
            <a:off x="1835696" y="3178436"/>
            <a:ext cx="5688632" cy="3130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180604"/>
            <a:ext cx="843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600" b="1" u="sng" dirty="0">
                <a:latin typeface="Comic Sans MS" panose="030F0702030302020204" pitchFamily="66" charset="0"/>
              </a:rPr>
              <a:t>Space Week</a:t>
            </a:r>
          </a:p>
          <a:p>
            <a:pPr fontAlgn="base"/>
            <a:r>
              <a:rPr lang="en-GB" sz="1600" dirty="0" smtClean="0">
                <a:latin typeface="Comic Sans MS" panose="030F0702030302020204" pitchFamily="66" charset="0"/>
              </a:rPr>
              <a:t>Please see the following message from Mrs Reynolds &amp; Mrs Patterson.  In </a:t>
            </a:r>
            <a:r>
              <a:rPr lang="en-GB" sz="1600" dirty="0">
                <a:latin typeface="Comic Sans MS" panose="030F0702030302020204" pitchFamily="66" charset="0"/>
              </a:rPr>
              <a:t>preparation for the Great Science Share on Wednesday 17th June we will be investigating Space together as a school.</a:t>
            </a:r>
          </a:p>
          <a:p>
            <a:pPr fontAlgn="base"/>
            <a:r>
              <a:rPr lang="en-GB" sz="1600" dirty="0">
                <a:latin typeface="Comic Sans MS" panose="030F0702030302020204" pitchFamily="66" charset="0"/>
              </a:rPr>
              <a:t>Have a look at some suggested activities </a:t>
            </a:r>
            <a:r>
              <a:rPr lang="en-GB" sz="1600" dirty="0" smtClean="0">
                <a:latin typeface="Comic Sans MS" panose="030F0702030302020204" pitchFamily="66" charset="0"/>
              </a:rPr>
              <a:t>on the Blog.</a:t>
            </a:r>
            <a:endParaRPr lang="en-GB" sz="1600" dirty="0">
              <a:latin typeface="Comic Sans MS" panose="030F0702030302020204" pitchFamily="66" charset="0"/>
            </a:endParaRPr>
          </a:p>
          <a:p>
            <a:pPr fontAlgn="base"/>
            <a:r>
              <a:rPr lang="en-GB" sz="1600" dirty="0">
                <a:latin typeface="Comic Sans MS" panose="030F0702030302020204" pitchFamily="66" charset="0"/>
              </a:rPr>
              <a:t>Remember to share your learning through uploading your work and photos or email the school office: </a:t>
            </a:r>
            <a:r>
              <a:rPr lang="en-GB" sz="1600" u="sng" dirty="0" smtClean="0">
                <a:latin typeface="Comic Sans MS" panose="030F0702030302020204" pitchFamily="66" charset="0"/>
                <a:hlinkClick r:id="rId3"/>
              </a:rPr>
              <a:t>wllinlithgowbridge-ps@westlothian.org.uk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Marches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80604"/>
            <a:ext cx="8435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u="sng" dirty="0">
                <a:hlinkClick r:id="rId2"/>
              </a:rPr>
              <a:t>Marches Challenge</a:t>
            </a:r>
            <a:endParaRPr lang="en-GB" b="1" dirty="0"/>
          </a:p>
          <a:p>
            <a:pPr fontAlgn="base"/>
            <a:r>
              <a:rPr lang="en-GB" dirty="0"/>
              <a:t>Join in the Marches celebrations by completing these STEM Challenges. </a:t>
            </a:r>
            <a:r>
              <a:rPr lang="en-GB" dirty="0" smtClean="0"/>
              <a:t>Please find them on the P1 page of the Blog.  Send </a:t>
            </a:r>
            <a:r>
              <a:rPr lang="en-GB" dirty="0"/>
              <a:t>your photos to the school so we can add them to our Marches Assembly!</a:t>
            </a:r>
          </a:p>
          <a:p>
            <a:pPr fontAlgn="base"/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203" t="18500" r="45572" b="9641"/>
          <a:stretch/>
        </p:blipFill>
        <p:spPr>
          <a:xfrm>
            <a:off x="457200" y="2582751"/>
            <a:ext cx="2839144" cy="4063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649" t="19484" r="43359" b="8657"/>
          <a:stretch/>
        </p:blipFill>
        <p:spPr>
          <a:xfrm>
            <a:off x="5148064" y="2602497"/>
            <a:ext cx="3102344" cy="40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Marches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80604"/>
            <a:ext cx="8435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u="sng" dirty="0">
                <a:hlinkClick r:id="rId2"/>
              </a:rPr>
              <a:t>Marches Challenge</a:t>
            </a:r>
            <a:endParaRPr lang="en-GB" b="1" dirty="0"/>
          </a:p>
          <a:p>
            <a:pPr fontAlgn="base"/>
            <a:r>
              <a:rPr lang="en-GB" dirty="0"/>
              <a:t>Join in the Marches celebrations by completing these STEM Challenges. </a:t>
            </a:r>
            <a:r>
              <a:rPr lang="en-GB" dirty="0" smtClean="0"/>
              <a:t>Please find them on the P1 page of the Blog.  Send </a:t>
            </a:r>
            <a:r>
              <a:rPr lang="en-GB" dirty="0"/>
              <a:t>your photos to the school so we can add them to our Marches Assembly!</a:t>
            </a:r>
          </a:p>
          <a:p>
            <a:pPr fontAlgn="base"/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649" t="17516" r="43912" b="5703"/>
          <a:stretch/>
        </p:blipFill>
        <p:spPr>
          <a:xfrm>
            <a:off x="2771800" y="2492896"/>
            <a:ext cx="3600400" cy="41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1" cy="4888114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we                be         her                      </a:t>
            </a:r>
          </a:p>
          <a:p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        are              they       of                             </a:t>
            </a:r>
          </a:p>
          <a:p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some            come     were</a:t>
            </a:r>
          </a:p>
          <a:p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  one              you        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Revision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9" y="876067"/>
            <a:ext cx="1635968" cy="9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96648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song.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839329"/>
            <a:ext cx="6608398" cy="3580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can </a:t>
            </a:r>
            <a:r>
              <a:rPr lang="en-GB" dirty="0" smtClean="0">
                <a:latin typeface="Comic Sans MS" panose="030F0702030302020204" pitchFamily="66" charset="0"/>
              </a:rPr>
              <a:t>make an attempt to spell familiar words correctly.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owl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row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mouth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were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3500" dirty="0" smtClean="0">
                <a:latin typeface="Comic Sans MS" panose="030F0702030302020204" pitchFamily="66" charset="0"/>
              </a:rPr>
              <a:t>Tricky Word/sounds Dictation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" y="7699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4444086"/>
            <a:ext cx="32801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formed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in the correct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 - </a:t>
            </a:r>
            <a:r>
              <a:rPr lang="en-GB" sz="1600" dirty="0" smtClean="0">
                <a:latin typeface="Comic Sans MS" panose="030F0702030302020204" pitchFamily="66" charset="0"/>
              </a:rPr>
              <a:t>Write a sentence using one of the Tricky Words above. 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33173" y="4582868"/>
            <a:ext cx="292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Ask an adult to read out these tricky words.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spell them correctly?  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2046" y="1130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289" y="918407"/>
            <a:ext cx="670026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Comic Sans MS" panose="030F0702030302020204" pitchFamily="66" charset="0"/>
              </a:rPr>
              <a:t>I </a:t>
            </a:r>
            <a:r>
              <a:rPr lang="en-GB" sz="2200" dirty="0">
                <a:latin typeface="Comic Sans MS" panose="030F0702030302020204" pitchFamily="66" charset="0"/>
              </a:rPr>
              <a:t>can </a:t>
            </a:r>
            <a:r>
              <a:rPr lang="en-GB" sz="2200" dirty="0" smtClean="0">
                <a:latin typeface="Comic Sans MS" panose="030F0702030302020204" pitchFamily="66" charset="0"/>
              </a:rPr>
              <a:t>make an attempt to spell familiar words correctly and use my ‘sound-box’ to spell other words.</a:t>
            </a:r>
          </a:p>
          <a:p>
            <a:pPr marL="0" indent="0" algn="ctr">
              <a:buNone/>
            </a:pPr>
            <a:r>
              <a:rPr lang="en-GB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It is a hot day.  Joy and I are at the beach.  We look for fish in the sea.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Sentence Dictation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" y="7699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405" y="3861048"/>
            <a:ext cx="35355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Are my letters formed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Are my letters in the correct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Did you remember finger spaces?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Did you remember to include a capital letter and a full stop in your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 – </a:t>
            </a:r>
            <a:r>
              <a:rPr lang="en-GB" sz="1500" i="1" u="sng" dirty="0">
                <a:latin typeface="Comic Sans MS" panose="030F0702030302020204" pitchFamily="66" charset="0"/>
              </a:rPr>
              <a:t>C</a:t>
            </a:r>
            <a:r>
              <a:rPr lang="en-GB" sz="1500" i="1" u="sng" dirty="0" smtClean="0">
                <a:latin typeface="Comic Sans MS" panose="030F0702030302020204" pitchFamily="66" charset="0"/>
              </a:rPr>
              <a:t>ircle all the Tricky Words in the sentences. Underline the capital letters and full stops.  How many sentences can you spot?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33173" y="4582868"/>
            <a:ext cx="2999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Ask an adult to read the sentences aloud.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write it independently?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spell the words correctly?  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HeLLo GoD, MaY i SPeaK To My SoN, PLeASe?: Call 107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34" y="3068960"/>
            <a:ext cx="2647474" cy="15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8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33349" y="2675467"/>
            <a:ext cx="2447051" cy="345069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3681884"/>
            <a:ext cx="9163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1748" y="1628800"/>
            <a:ext cx="5106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e-book which has been set (see Learning Journal if you are unsure) for you and self-assess using the targets below?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735" y="1055723"/>
            <a:ext cx="75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my knowledge of sounds, letters and patterns 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368188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2o3wn66umuzgh.cloudfront.net/ebooks/0e7add027936bfb35fe9009f/images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8" y="1952660"/>
            <a:ext cx="1143456" cy="13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g in the f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59" y="2793702"/>
            <a:ext cx="1051245" cy="10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g the r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12" y="2811406"/>
            <a:ext cx="1103634" cy="11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ateboard Sid and the h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72" y="1406093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gh on a hi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82" y="2806423"/>
            <a:ext cx="1041173" cy="1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Click on the picture below to listen to the story</a:t>
            </a:r>
            <a:r>
              <a:rPr lang="en-GB" sz="2800" b="1" dirty="0"/>
              <a:t>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2268" y="4574043"/>
            <a:ext cx="7408333" cy="345069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Can I Be Your Dog?: Amazon.co.uk: Troy Cummings: 9780399554520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KAAigMBEQACEQEDEQH/xAAaAAABBQEAAAAAAAAAAAAAAAAFAAECAwQG/8QAQxAAAgEDAwEFBQUEBwcFAAAAAQIDAAQRBRIhMQYTQVFhFCJxgZEyUqGxwUJi0eEHFSNDkvDxFjNUcpPS4iQ0RGOC/8QAGwEAAgMBAQEAAAAAAAAAAAAABAUBAgMABgf/xAA1EQACAgIBAwMDAQYFBQEAAAABAgADBBEhBRIxE0FRFCJhMgZScYGRoRVCscHRI2Lh8PEz/9oADAMBAAIRAxEAPwANpOlyak0xE0Vvb20ZluLiY4SJPM0/yMhaV2f6TzWPjtc2hL9f0C40SSASyxTwzrmKaE5VunHoeR9arj5SXg641LZOK9B55g6ytZ766itbSMyzynCICBuPzohmCjubxB1RmbtHmQmieGV4pVKyRsVZT4EcEVIIYbEhlKnRkDXToq6dqKpkR6idFUyZdc2lzalPabeWHeu5e8QruHmM1RXVvBlmR0/UJRVpSa9N0y+1WdoNOtnuJVXeVTHAzjPPxFVexaxtjqaV1vYdKNyF7Y3VhMYb23kt5R+zIu3Pw865LFcbUyHrZDphqZ6tKRVMmWTQTQSd3PE8T4B2upU4PI4NVDAjYkspU6Mr486mV1HxU6nQ12f1CzhtdU0zU2ljstTt+4kliXc0eM4IHzNAZ2O1wBTyIfhZK0se7wYah1jT/wCtezmm6S0s1vZ3CB7m4BDzMcLk59B86HpxHqrdn8kQm3LS21AngGXaV2Z1W17cGa00+T2K1vSe9bCLsz4Z68HwrV8is4/aTyRM68axcjYHAMq1Xs/Fdds9dN3K8NhaA3U7oMthgGCj1JJ+lWryCtCBeSeJWygNe5bgDmZP9ndOE/tyS3EukCwa+2thZThtvdkjjO7xq31L67P829SPpU33DldbhWLTNH08atfR6ctx3Fjb3dvDdOWCbwcg+YHrWJssftUt5JE2FVSdzBd6APMHvo1pqcM95cEWV4+nSX8draRBYgi8DOT1Y88eFX9Zqj2jkA63MTQlo7m4JG9Seo9k4rTTtYvEilNvDBBLaTFuDuwX+PWpTKLMqnzs7kviBVZh40NQN2R019T160jV4VWKWOWTvXCgqHGQPMnyrfKsCVnfvB8Wo2WDXtCXbu2vm1O8upbyK6txcuVhhmaUwD94YwnQD41liOgUDWjNcxLCxYnY/wBIDutF1GzsIr66tJIbaVgsbSYBYnn7PX8KIW5GbtU8wVqXVe4jidX/AEeWU0ui9oJbWVIbqSFYIpXfYEJyevh4UJmsBYgI4h2Cp9Nyp0Y3ay3uksNC0K8uHvNReYv7SQWTa52hQx+1jx+VRjspZ7FGh8SckMFSsnbfMw3fZ/U9Xvby/v7qxt4Ibg201057tNyYXIX5CtFvStQqgk+Zm2O9jFmIA8TPY9kNTudQiEFu11YGdU9rj+w6ZGWGecetWbLTsPPMquJYXHGx8zX2j0rV+0Gt6nqun2E01ospjR1IAIj9zjJ5+yelVptrqrVGPMnIpstsLqOJVMsdj/R5bZRe/wBTvGcNjnZGcfTIH1qRt8o/AkMAmKPkmctx6fSjYDuKonRK7IwdDh1IYEdQR0rmGxqWB0dzuf6RNVujqWn3NrezNZ3FvHcxQhztyD5DjypdiVKVYEcgmMs21g6kHjzNWs9q9H/ru5lVTeWGpWKRXSRe6yMCcYJ9DVa8a0168EHiWsyq/UJ8gjmBW7Yva38MukWiRWUFr7KltcHvAy5yS3rmtxidynvOyeYOcztYFBoAag247S6jcTajJK8bNqEaxTe5wqDoF8q1GMg7de0zbKclvzJ2vajVbfT2sFlje3MDQASRAlUPgG61DYtZbu1zOXKsVe3cKQ6gNK7H6jY3Go291LebEt4YpjJ3aA8k/dHpWBT1Lw4XWpuH9OgqW3uDuxunyXWt212VX2WylWe4dnA2KuWBOfDIFbZVgVCvuZhi1lrA3sJrt+0NnHotzCzXQuZo7oNCqjuZnm6O5zk4HGMVk2M5cfHEI+qQIR78/wB4L7TanHq2rNdQhxF3caKHGCAqgfnmiKK/TXRguRaLH2J0nZ6xS+7A39nb3dnFeXV0G23E4TKJt+nQ0JdZ25AYjgCGUJ34xUEbJl9pPYaDHoOmajqNtL7PeteStAe8WAbTtTI825qrBri7oPPEspWkIjnwdwLrV7bXGjaPC1x3neXVxdXSqeRuk4JHntzW1SsGYgewAmN1isqjfuTO1tlu17XyatPdxJo0FqfY0jnG2RAnAVQecck8eVBkr6XZr7iYavd6pff2gcTn9Pgv73smYtWikt7OzikurXUIZgNrHnawB97JJHgRW7diXbTkngiYIHeoh+AOQYC7TT3ZttHs7uye0W1swI1cg78nluPPA+lE4wXbMDvZgmSW0ika0IAoqCR6idFUyZJnZ8b3ZsDAyc4HlUaA8SSSfMj1rpEpkMrT7YiBhd2373P4UtzMtqLFHtHvS+lrm1Od8iTSVX6goR1DcGiq8qpx3AxdfgZFDdrKZIEEZHI6ZFbKQw2DBWQodMOYqtKxwTg8nng+tdJBI8REgdf9aqzKo2Zeut7GCqNmTkhliiMssbpGOpYdPj5VguVUTqMbOi5lad7JIEA+GaJB3FeiIuldIjCunRxx04rtCTsyfeydyYe8fuicmPcdpPnjpUdo3vXM7ubWt8SVxcz3TK1zNJKyqEUyMWIUdBz4Vyqq+BOZ2bljKqmVizXSYq6dK2ciQRhfeIyC3APw8z6ULkZIp9odh4X1J1vUs7ic53TBR+6vT60tPUbd8R8nQqu3ZJ3IeyTrMZHmBBQquFwc+flQOTlNdruHiPOn9KXFBatuDFHKkFtp1oLbu7uJpGmuomXvJVIIB5X94ZyT9kYxV6qzd9tY5i/L3hffcx0fg8/3jjPO7HU48yPX1r0VIYIAw0fx4njchkZyUJI/PmPWsxirpMt0pWm1K4CY3QW+6Pd0EjZwfoPxpZmuS4UT2H7M4wIe3XPtDpXTFktZVgkgijiPtklzEqAZVBsJH+8GVdix+964pY4bsJHnUb4tN9bPZbwNHz4lMFx2USFBJZ6W83i1peqoY+YUkMvwxxSUjqHqf9N2H8RFjDFI26iBrlrQ3jf1a8r2rLuCzY3xNnBU46jxB8q9V0u7JZSmR5Hv8zz/AFKmhCGpPBkfGm0VRgysSFYEjqAelVV1YkA+JZkZfMerSkVTJirpEZztUkKzEDovU1Vjobl1HcdTP7QCm+SaKGP1Pvfj0NKrc5/CiPqOlVa7rG2Px4lY7qY+5avKueZZjj6Z5/KhvQyMjnf9Yembg4g7Qv8ASTciBcPd3USAc7iGAHxI/Wh7KL6z9yxjTlYNw2lmvwdf7xQ3VrCrPCZ7guMl+WzjyND9jt5hy5eLT+k7MnCrvKZ5I5BJIAFXafdXwGTTbDfHx15PJ/E8p1T6nOt7gv2j8whJp86aLBqwe3aGW4MPdLIGlQc+8wzwMjH0PFFJm99oVRxFz4Hp1F2PMzUfF2o1dOl/Z1tuuXqn9q3jb6Ej9aUZf/7Ge5/ZZvsYSeuytPqQtsnuYEVyvgXJOM+eAPxq+JUHbZ9pl+0+a6EUKdfMygAZwBzTPQ9p40s3zH5PhzXHgSBydGNKsggBQFmZV5A6FsfhzS85v2kNCErX1P4RplMFwhcbImhwuF8Q35+9WWHYFdixk6NlX53LngnUBu590jdu3cAeZ8cfAVq/Uq1HA3NaenPY4UnW/mZo3d33KymEDg7SNx8x6VvjW3W/c40JXLpop+ytu4y2itwHibdL0m91eSWHTlieaOIylJJQm5RjOPM80NkZApGzCsbFN7aEy39hLp2ozWl7ad3dxhWKhdxZWAIYHHI8M+YI8KxXKoILtxCHw8lSK15lAkySApY+SYP1bp9M1H1N1vFS8fJ4l/pKaubn2fgRmkMamSVoo1XrgbvxP6AVm1APN9m/wJZMgjjHq/nNF9pNzYXCf1lbTQyzRiZFlbnY3TgdOnSr41eO+wolMuzJr0Xbz8Qn2a1uLQZbiR9OS5eWRHRwibo8BgcE885Ax5Z+FUyMNms2g4m+Jn1ourSTAxZDM7ssEbuxbZHwEyc7Vyc4HQUZUq1oFJ5i69mtYsAdSIliYsJJO5hVtj3BHuo2OM+OMkD50Jl5/pnsr5P/ALuGYvTmsT1X4X/eWKcqDzg9KYIxZQ2tRbYoRyokbOZbLXLWd2wk6m3byBPK0vzlIYNPSfs1kiu3sPvNGsK8GtsXGI7iMFCfF16j6YrsOwKxUwn9qMVu8WjxKqZzx8Q61xnRI5RY43VyqzLhwnu4J4BI6c469cUiyk9KzRPmHJWbFa1R7f3nXaT2ZGqQ2c993kMcD7093DMenQ+H6gUgzuq1Y76HPz+Id0/pt1qMx+0GBu1tnFY6qNNinWeOAKzbTnC/sKfIjOcfCnnTAMg+r5UeJPUFTHqVe4l/HPt/CCq9BqIjFXakSxLy40uVri3uZredUYFYMd4UPJBzwoOPGk+Vf9R9tK717x7iY/0p7rm0T7Tpu1miahYWQ1O71U3EzuveQ92oHdOBj7Z3EhnHAAGD0oGqpXcK0Y3XMlZdOJyDgqmFjh3dI2EfQ+WDkc9Pjii8nDakdwYlYBi5y2kh1APzC2g3uix2F3a69ptxed+QwOMMBwNoT3Qvicg84xVPpw3NXP8ArNUzQOLf/EHGa4lSMXV1cXBiXZG1xIXZUzwOSfnimuNSK0HzE2VkG1zo8Si4jkfaVmKIPtDp867Iqd/0tqWxbKk/UncZGzsvabkNdARWwTvGlEILuqnkrkcDPG88ClP0x3wdiehrcuvK6lmvadp2mRrGveG7YxNtWYsrDcd0pyAGBAGCpxzxx0uQgZTrmRYNVkD4Msp2J5Q+ZXcQrPCY2yAehHUHwNUtrFilTNaLmpcOvtN1ldx6vDJpuoju7uMblYft46Ovr6UmZWrbR8ifRMPLp6pjmqzzqYlZkuJbW4wtxF1xwGHgw9DTTHvFg17zw/UsB8S0g+JXNKwdl5AAyCo5Pz8Kzvtt32gTGqpO3u8w12f1u+0eCbOn29xbyMr7JJNrgjx6EHw/OvN5+Gc65Qrnu/E9BiA4mOzuND8+/wDCEr3tzqVzb91Z2UdnKeDM0velR6DHX41li/snqzuubYmd3XEC6rHM5rkFizM7sSWdzksT1JNeyqpSlAiDQnmrLntYsx5MVaTOKunRhHGqFAihT1HnVFrRR2gcTQ2uzdxPMc7jgNJKyg5CvIWAOME8nrgAZ8hVFprQ7Amj5Nrr2sZGQkbHUAlHVuRngHn8M1TLrNlRAlaCFbR95ffPHM1vLCQVZmwQB029OnwpXgb9fU27SqMrfiV09gkyX8DybZI8sV/u8DB/nQeZQ1i7U8w/ByUqbTjibFuL6VE9ouWDqysNgGcrnbliMkjJHl04qtWHpR3mbXdTfu0g4geWIC6khhVmLgIctkj1yegoG2nd/akNqyNY/dYfMLU7A41POk7O4qmdKLuJnRZIDtuIjuiYeB8vgaGyaRYv5ENwct8a0MDNmrbL210/V4Bhsqsp/dbgg/A0spYq4M9r1ipMrCF4lfx6U7nz7xK55VgiDMDtXhQOevgKwZaqAXA1CVa/JIrLEyNxOIYg+Mk9B5+J/DNddetVfeZFGM1tnZHimSYsEDZX7QIxirU3Jb+mVvx3pP3SytoPFXTo9dOirpMVdOkBEivuVcHnp69azFNYbuA5mhtcjtJ4k60mcWM10731Gt1luphb2NvLd3GCe6gXc2PM+Q9Tih7ciusfMKpw7bTwNTSNG1tVEsmnQ28T5CtNdpliOvCbj5UJ9do7CxxV0G+37d8zTD2c12WFZls7cxMcBzc7F+rqAasM/wD7ZD9AdSR3c/H/AMlF5pt7ZSbLiEHAB3wyLKvw90/pWyZlbeeIM/Qs1V7wmxMYOc4I904PofKiQwPIit62Ru1hox7w+yaDaWwGGvLrcB5KW3fkB9aS8G3j5nure7H6UqN5Menk8DMepMFSHIyhkw3GeMGgOoA+lxGXSyBbzCGhWLz2Mt9eW3/o4YmCyOwGxRjc+OSDggLx+1nkAmgu9rEAb2jeulK3NnzMlrGsMAzkFveO48jPhn06Uzx1SmsCIMl2utP4lwIIyDkGid78QUjXBirpEeunTPdXKWr28kgXaZQpLdFBGMn0H+cHBC/qW/S4jPpYVrdN4ldneJI88QnSZYcZmUbQf84rsLJaxf8Aqe0nPw1qcelzuPLfwRqHG5lYZBAwD9a0bOpXxzMk6dew3rU0hwYxIQVXbuO7wFEhx29xghrIfs950fZDswdcs21O9hL2ZGbW0du79qweXZs5CDy4z8KVX5RsOl8T0GB09FINs7rQnhtLK605hYywbci0todkSf8AM6jAHxz8aE1H91CqytUCv59/6SVntmEsVoLOKMAnZbkvggAk5cbSceNTL2kghn2T+f8AxzJTN39mntFvHeOOI5QFlAXy3DYF+HNRIQdthKN2/wBR/wA7nM6pEI5FYCBNwwIoSDtH72CRn51cRxjN3KRz/EwPfW1rIvfXIUCIZMhOMD1Pl6VYMR4nZWNRcu7lHE5i+kbUtWFztZba3XbCp43Hxb4eVF41LF+9vE8X1zqSXHsrPHiXdBnwFMiwHJnlwNnQg69klSaIzoGRJ1ElnJCTvT7x8cfSktuU1z9q8rPRY2LVQgdjpoQ7R6vHfQxwW1pPJDwpeSBdxUbcAE5b9gc58SBwaixH7dKsI+oqHHdBqaf34UyoY1AxtZgWx5ccCtqcJ25sgGR1FF+2oQkAFAUcADGKagaGhErMSdmKp3IirpExz3ax6hagwwTJDIHlFwu6Pn3QGHjyc0tzLVLLXHPTKDzYfeFe0umXt5b29zZxJNBbo2yGPu0RoRkhhjazgENyVHgOSaEtXg64jYqN71BVtaxzKtxIVJYcbDxjjg+eOaKxcNQAz8xPmZ7ElFGpdeQvNEEXGCwLhjjcvlReRW9idqwTDvrptDuN6nQ9n+2F7pMItbqCWa1CnEaHOeoCjPCr8aUHEuQ61uep/wAUw7V3vtI/94hqx7e6M8Qjvfa7CU8PFJFujHorAhfmRmoZGB5E3pzKrzww/nLYe0CThnsHhbk4bvTJszx4nAOD5VAjuvHqtH6t/wAJYdYna3SKaK2lVBhGkiDFfXyPzrtTQYdfcWUkfzgbUdXtIPfvbxN33c5Y+gA/Ku3zqWfIooXkgTnNQvZdWIRojDZK27a32pSOmR4DxxRuPjFj3N4nkOsddFqmqnxIkhcseB1NMyQo2Z5RQWbXzKLaYytJG5BdTnjyPShMa/1wwMNy8b6btKy15kR1V295ugrbuqr0vAmAS60F/Mma2g+zFXHQ5nAewgy1upnvV3iTupdxUEYXaOmP8+NK6MhrL9b4jjIxkrxt65hPA+8fpTXUUaEaokQZ3Ju++iRuGc96SD8OPl+VI1obItJ9p6JshMahR7w3BeulrFbXsftiIQDIxAbYFKhduAuRkkMaM+mdRwZlT1NDw/BmTVbqCV1uUilinkXdMzKwG/gdVOCOM9B1NCWetX+kahPqY13nRlOnPLJa95McszE9eAM+FMcQsatsYkzggt0o1NVFQSI4I5xioIB8yQSPBkLZhbi7mgAR5dtuhUY5ALM3yBFJrj6mYKkHGuZ6rp+S+FgPex5bgS2wX2c3TRs/FpITuYtkjBB5q2ei0hO0eTqR0XqFzNaXOwFJmO1sbe2x3cS7x1cjLE/GmVVCVjxPPXZdlpJJmqtoN5mS+LzoLK1966uGESJkDLE4xk8eNBZd6hCgPMYYWO5cMRxCdjoPs6htQaSFxEpWKFlXvMEDaXbPvHpgDjKknBpfQrVnYPmPLals13DxM1/FYTNHHY8iIGOaQDhmBx48k9Tkn9rA6VsmP6r9zHxA8nJGOO1BzEqgAAZwBjmmyjQ0IhYknZlF9L3No7A4YjaDjOM8Vhkv2VEzfEq9S0CYdIiX2mWVRFtRVRWiJKnPPj08KB6cmyXMY9Vs0AghbaPM023EsVdIjKAowqgDOcAVAUL4EszM3kx8VMrF4YrvI5nbiIIHTA+FRxqTyTGqZ0hM7JEzINz9EX7zHgD61lfYK62b4E2x6jbaqD3MseIRSCHdvFuvd5+8+cu3zPHypd0uslWvby3+kbdZuAdcZPCD+8nE21bnPQxbPq6/wq2cA19KH53M+nErjZDj93X9ZCmkTyEquy4QgcjOfEeVZXI7qVU6mtDqj9zDYmWaxZ542idI4Ype9ii2bgrZzznqM549aXr04g93dsxoerDXaF4mzUb3VrvcTcxqkgxNHEm3vOD5ngc4wMDAHHFWsxLNfaZevqaE/cNQelvOy8KYGxj3X4A8MY+XFYV4mRvzoS9udjkb1szZGqW0ADSEgdXdskmmi9tSfcYobvvs+0TLdsblU7lJWVG3NtOwk442kjrS3NyksAVI1wMR6mLOJdp6kWwYszM7FiWxk+Azj0AozCTtpH5i/qD915/E0UXAo/HjUyJgvJLiO5RlwEA4H3v50De9i2b9o1w6qrKyp8zXDOkiFshSOSCfDzohLlfmB3Yr1trW5KFxdukVsxYsRllHAHiQenSsL8usLpTzN6sG9tt2+BvXzNklta2lurhe8kkhVWWTI7uU8N6Njkg8+Bz4ADsssIBYjmark1o4Cc8c79v5TIAAMDgCngGtCK2O+ZK3dVut7gstunelQOrZwg+pz8qT9UsLBcdPLHUe9FrWstk2eFH95GNSxEaZeTGcKMk+uKYepVj1hWIGosFV+VYWVSSfxEMH2pHeOPasOWc5AzIeuM46Uly8sW31vWN63/P+E9BhYBqxrUtYL3AfyiXBYL3+4lgo7u3bGScdWIol87LCd/p6A+TBK+nYRcVm3uJ+BLbiLuJ2h3h8YIcdGBGQaMwMv6qkORowDqeD9Hf6YOx5Ero2LozMFUsxAAGSSelQTobMlVLHQhPTezmtauzx6dBCJ41V3iklAkRW5VimeMjzpXZ1DfCD+ccU9MHm0zAulTW8skV5KqTpwxkbLZyAQeOMenrQ3o2WnusbiHi2qkdta/2hC6sZ7fTe/njks7WTIjMqlJbhvuxqefLLHAC9M8Vp9mvSqG9zMs2/VsOgIIgiEFvHEo4QY4HFN6k7ECzz9r99haTq8zkhXSIzKrLtZdw8jUFQ3Bl1dkbuB5ge+t0t3RmIMIbLM3O340ny6igPb4j/ABMkW8MNGdBoXZ7W9TjgS2tnijb/AOZKhSFFH7RbAHTy5PTFAoSpPxGRfULdqb2xEOn6Jo0q3VpYlpLi/wCCbmcggkEdVGT6eA6UywqWLBz4ibqF6aKjyYB8eaaxLFBKiWRt5LLfM0nePMZcK5GcdOeBjjj4159+nZVmSbO7U9RV1XCqxPRCbPvGVn7sxkqqHqkS7F/ifmTR9PTaUPc+2P5iy7q17jsT7V/EZlIsrkxbUfvoAo2+6Vyf1J/Cg8oMudX2jjUPwyr9Nt7m53z/ALRSjcOpUhgVZRkqQeuKaZdfqUsut8RPhW+nerE6HzL7uRJJyYc92qqi5HgBxQ3SqHppIcaJO4b1rJrvyAazsAASmmUTSMykp7oBwwbB6HBzj8KwyEZ6yq+YRi2LXapbxOi0XtQ2kXc17Bad7clNlpI0fdpNuwZGkI5O0gceLNnjw8/jYxe0qDz7j4no8nIStO4+Pb8yyXtR2rv4jKdRt7OMnm6jtY4xnPQMQxJ9Fya2vNFZ7EYs3wOYNTZdZ97KFX5M55mnnE9xezz3FyCrC4uJC7ujMF2nJ4494Y6YYeWNqmam6sAct7TC0pkU2E/5fBkpFjCAoXbzYjA+VN1ZidNqJJXg+Rq+50JRw6fkl1vUUdF2g7/4Vl6o+RLDtjstj3TtBbXDTEgKj8qPXI6/CuNi+7CSSuuBM8XewRlLqzDwjLJtt1eQMT5scY/L1pLmYxst7qX8+edCNsTOpVOyweJikszPcSSSW7CN+kIJZT47mzwWJOScD0ovExUqX/qsCZjldQNh1VwJpFrPjAgcem2j/qKQNAiLCSTsx/Yrk/3JqpzKB/mkRms7kDJhbA8ua4ZdJ8NOkRbTn+5k/wANW+oq/enbjSwTC3mhZCHaW32gnzc/wpRlXo2bUQeADPQYGh028/kRGGVQC0bj/wDNORdWfDRBuR2N02sfgKkOvzOjrDKxwsbn5VBtrHkzpP2W4H9zJ/hqoyav3pEqAdfdc4CZCL93JyfxNVpx0V2sX/NCbclrEVPiapr2SeG0R4o2a1jMaELyV8B8v50BXgJhvZd3HR5hN2YcpUqIA/MvubJ4bVFHs8k0k6u6WshfCBcJzjHV2P0pdRmi/L9RgQoGhse/vC7sdcfENfeNk8zNJDdEbRFKE+7kkU/S6n9XcNxFsSv2e4/4dv8ACa09ar94SZon1/7Pc2jnz3yBcfTNJBh2xkvTifLamaXX73H9nYw5H3pz/CpOHbNB01fdol7RXO3DaaA/gRMNv5VX6OzetSD04fvcSqTV9Tf7D20XoIyx+pIrYYJ9zNVwKB52Y0Ws6rHjvktZh44BQ/rVWwXB8yH6fUf0kiSm1bU2O6M20SHoDGzn65H5VYYJ+Zy9PpA+7Zjrrd8i4kS1dumcsuflzUHBb5lT06r2JkX1bUZDhXgi9FjLH8T+lWGB+8ZdcGkfJkGu7x7d3kmDus0Ox2jHGNzcgfChHxgMpUB9jGdVKDDdQOCRNMeu3caf2tvFM3/1sU/A5ohsJx4MUP01D+ltSJ7SXDf7vTGB8TLMMfhVBi271Kjpg93kxrt0PtWkR9FlP/bVjhWST00ezRN2gnAyunjd6zDH5VT6OyQOm/LRNq8M3/udPkB8SjqcfPitkqyK/wBJlG6a3s0aLVoLcsbexnLHjLuo/WrWrk3cPOXpre7CWLr8qj37BcfdWb+VYHCsEuenb5DRN2hc/Y09x/zSqB+GagYdkj/DT+9I/wC0M/8AwS/9f/xqfo7JP+Hf98G844602jKGrKz7OyoFutYvLeQ4Jc2O5B6cMT86yJtHhZI17ww0XYHT7cBptR1afyTdCp/LH1NZj6hj8CW+2A9Wl0CeEPpVrqFpMOscsiyxkehyCPxrVFt392jI4ggEHGMH4GtdSu4R0jWbjS2cRJBPDJgyW1zGJI39cHofUVnZWGkhtQ3D26vLd2FtpOixQNwYVs+CPInOTWRxl1skye4zHrmt31yRarplvpSSc9xbWxjaX4k8kenSprrRee7c4kmTtOyHaOfTZ2i0e5KyOjLu2qSADkgEg/60FYR9Yr74AhKsBjsvuSICu7e4spmt7yCWCZB70cilWHypmGDciCHiGtW02F9fsNPiKwrJbQhmVerFSSceZ4pNh5VgxLLm50x/puF21g2BR8SiPQwLE3tzdGKBYI5GxHuYl84UDPp1NaHqe7RVWuySR544lRjcFieJnvdKlsrbv5JFZTKkYwDyWj3n6cCiKM5Ln7APbf8AfUo1JUQlqenWdlKdIgiiaeOHvrq+lYgRgDccAeAHoc5pdi5l9y/VOdLvQUe82etVPpgcyp+zMsLzCacYjjlfdGhIOwIwPnyHHrxW/wDi6MB2r51/ff8AxKnGI8xp9DQmRbMs8O4bbmZgq7QjMTgZypCk56jGK6vqR0DZ5+ByfOh/cyGo9lme/wBKis9OWYSvLOshimC7dkTgn3TznoMg4wa3x857ryhXQ1sfJlWqCrsQX73kKYkfmY7EXWukRZ9a6dFxUzpfZ3ctnOJ7fu+8A4MkSSD6MCKoyhhzJ2faH4O2BeMJrei6dqgH2WeJYnHzQdPlWJx9cq2pIaS1HtkLiBrey0HSLSAj7JtxIfqQPyrhj6Oy07c5c8knjny4oiRDWn9rNf06BYLPVJ0jUYVGCvtHpuBxWTUIedTtzBdarqF3M81xf3MkrHJYyt/GrhFA0BOjzavqNxai1uL6eWDoFkctj681wrUHYE7Zmy57QzTxpi0tkuI0RFuQp7wbehBzxS2rpKIx+89p3x7cwhsknXHMxnVb83Ek73cxeVdkhD43L5UV9HQF7Qo45Ey9VyeTL9X1OO8tba0t2uTDASw9ocM2SAMDHgAMVhh4Zpsex9bOhwPb/mWtt7lCiWy9oriWJC9vb+2ooRb0KRJgceBweOPhVE6TWjHtY9h57faWN7EcjmYG1G9LSn2ufMpzJ/aH3jjHNG/SUAAdg48TL1G+Y8+p31wrie6mfccsWbJPBHX4EjFQmJSjbVRJNjHyZGa9uriFIZ55HjjJKqxyAT1NXTHqrcuq6JlSzEaMz4FbSs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encrypted-tbn1.gstatic.com/images?q=tbn:ANd9GcQ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07608"/>
            <a:ext cx="3286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I can participate actively in songs, rhymes and stories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Rhyme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360" y="2636912"/>
            <a:ext cx="593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below to sing along to a song all about the minus sign.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0152" t="21454" r="41146" b="28344"/>
          <a:stretch/>
        </p:blipFill>
        <p:spPr>
          <a:xfrm>
            <a:off x="2267743" y="3356992"/>
            <a:ext cx="5723209" cy="33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612" y="216814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image below to learn about finding the difference between two numbers.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598" t="33266" r="41146" b="16532"/>
          <a:stretch/>
        </p:blipFill>
        <p:spPr>
          <a:xfrm>
            <a:off x="1367644" y="2912170"/>
            <a:ext cx="64087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6102</TotalTime>
  <Words>793</Words>
  <Application>Microsoft Office PowerPoint</Application>
  <PresentationFormat>On-screen Show (4:3)</PresentationFormat>
  <Paragraphs>169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Candara</vt:lpstr>
      <vt:lpstr>Comic Sans MS</vt:lpstr>
      <vt:lpstr>Symbol</vt:lpstr>
      <vt:lpstr>Wingdings</vt:lpstr>
      <vt:lpstr>Waveform</vt:lpstr>
      <vt:lpstr>Thursday 11th June</vt:lpstr>
      <vt:lpstr>PE </vt:lpstr>
      <vt:lpstr>Revision Tricky Words Block 2</vt:lpstr>
      <vt:lpstr>Tricky Word/sounds Dictation</vt:lpstr>
      <vt:lpstr>Sentence Dictation</vt:lpstr>
      <vt:lpstr>Reading Book</vt:lpstr>
      <vt:lpstr>Story Time</vt:lpstr>
      <vt:lpstr>Number Rhyme Time </vt:lpstr>
      <vt:lpstr>Subtraction </vt:lpstr>
      <vt:lpstr>Subtraction   Finding the Difference </vt:lpstr>
      <vt:lpstr>Subtraction   Finding the Difference </vt:lpstr>
      <vt:lpstr>Subtraction   Finding the Difference </vt:lpstr>
      <vt:lpstr>Subtraction   Finding the Difference </vt:lpstr>
      <vt:lpstr>Subtraction   Finding the Difference </vt:lpstr>
      <vt:lpstr>Subtraction  Finding the Difference </vt:lpstr>
      <vt:lpstr>Subtraction   Finding the Difference </vt:lpstr>
      <vt:lpstr>Subtraction   Finding the Difference </vt:lpstr>
      <vt:lpstr>Subtraction  Finding the Difference </vt:lpstr>
      <vt:lpstr>Subtraction  Finding the Difference </vt:lpstr>
      <vt:lpstr>Subtraction    </vt:lpstr>
      <vt:lpstr>Science</vt:lpstr>
      <vt:lpstr>The Marches</vt:lpstr>
      <vt:lpstr>The Marches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Fiona MacKenzie-Washington</cp:lastModifiedBy>
  <cp:revision>261</cp:revision>
  <dcterms:created xsi:type="dcterms:W3CDTF">2020-03-21T18:06:53Z</dcterms:created>
  <dcterms:modified xsi:type="dcterms:W3CDTF">2020-06-09T07:20:42Z</dcterms:modified>
</cp:coreProperties>
</file>