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72" r:id="rId2"/>
    <p:sldId id="276" r:id="rId3"/>
    <p:sldId id="257" r:id="rId4"/>
    <p:sldId id="273" r:id="rId5"/>
    <p:sldId id="281" r:id="rId6"/>
    <p:sldId id="282" r:id="rId7"/>
    <p:sldId id="283" r:id="rId8"/>
    <p:sldId id="263" r:id="rId9"/>
    <p:sldId id="277" r:id="rId10"/>
    <p:sldId id="268" r:id="rId11"/>
    <p:sldId id="259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2" autoAdjust="0"/>
  </p:normalViewPr>
  <p:slideViewPr>
    <p:cSldViewPr>
      <p:cViewPr varScale="1">
        <p:scale>
          <a:sx n="69" d="100"/>
          <a:sy n="69" d="100"/>
        </p:scale>
        <p:origin x="144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5FB79-DE22-4469-8050-65F89C3C4AE9}" type="datetimeFigureOut">
              <a:rPr lang="en-GB" smtClean="0"/>
              <a:t>08/06/2020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90F15-0230-45B2-A919-AA0B48D8EA8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090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90F15-0230-45B2-A919-AA0B48D8EA8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936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08/06/2020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08/06/2020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08/06/2020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08/06/2020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08/06/2020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08/06/2020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08/06/2020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08/06/2020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08/06/2020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08/06/2020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08/06/2020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08/06/2020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bbc.co.uk/cbeebies/watch/presenters-daysoftheweektuesday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hyperlink" Target="https://www.youtube.com/watch?v=RL_5PvOMRdw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gZRMptA0Lk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s://www.youtube.com/watch?v=WHuuuh9GgP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bbc.co.uk/bitesize/clips/zdjmpv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app.gonoodle.com/activities/turn?s=Channel&amp;t=Zumba%20Kids&amp;sid=2&amp;cs=zumba-kids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wllinlithgowbridge-ps@westlothian.org.uk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blogs.glowscotland.org.uk/wl/public/linlithgowbridgeps/uploads/sites/6448/2020/06/02202856/Marches-Challeng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blogs.glowscotland.org.uk/wl/public/linlithgowbridgeps/uploads/sites/6448/2020/06/02202856/Marches-Challenge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hyperlink" Target="https://www.youtube.com/watch?v=-nBh1DMIrDM" TargetMode="External"/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12" Type="http://schemas.openxmlformats.org/officeDocument/2006/relationships/image" Target="../media/image13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microsoft.com/office/2007/relationships/hdphoto" Target="../media/hdphoto2.wdp"/><Relationship Id="rId15" Type="http://schemas.openxmlformats.org/officeDocument/2006/relationships/image" Target="../media/image5.png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hyperlink" Target="https://www.youtube.com/watch?v=TvMyssfAUx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9.jpe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jpeg"/><Relationship Id="rId2" Type="http://schemas.openxmlformats.org/officeDocument/2006/relationships/hyperlink" Target="http://www.communication4all.co.uk/http/LiteracyNew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-qtCB7CYH3I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://www.ictgames.com/mobilePage/forestPhonics/index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3409" y="692696"/>
            <a:ext cx="7117180" cy="79208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Tuesday 9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of June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sz="3600" dirty="0" smtClean="0">
                <a:latin typeface="Comic Sans MS" panose="030F0702030302020204" pitchFamily="66" charset="0"/>
              </a:rPr>
              <a:t>Mardi 9 </a:t>
            </a:r>
            <a:r>
              <a:rPr lang="en-GB" sz="3600" dirty="0" err="1" smtClean="0">
                <a:latin typeface="Comic Sans MS" panose="030F0702030302020204" pitchFamily="66" charset="0"/>
              </a:rPr>
              <a:t>Juin</a:t>
            </a:r>
            <a:r>
              <a:rPr lang="en-GB" sz="3600" dirty="0" smtClean="0">
                <a:latin typeface="Comic Sans MS" panose="030F0702030302020204" pitchFamily="66" charset="0"/>
              </a:rPr>
              <a:t> 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5301208"/>
            <a:ext cx="7018942" cy="337592"/>
          </a:xfrm>
        </p:spPr>
        <p:txBody>
          <a:bodyPr>
            <a:normAutofit fontScale="92500" lnSpcReduction="20000"/>
          </a:bodyPr>
          <a:lstStyle/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938251" y="567054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rainbow to listen to our Tuesday song.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510" y="2521621"/>
            <a:ext cx="1941234" cy="1512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above picture to </a:t>
            </a:r>
            <a:r>
              <a:rPr lang="en-GB" dirty="0">
                <a:latin typeface="Comic Sans MS" panose="030F0702030302020204" pitchFamily="66" charset="0"/>
              </a:rPr>
              <a:t>l</a:t>
            </a:r>
            <a:r>
              <a:rPr lang="en-GB" dirty="0" smtClean="0">
                <a:latin typeface="Comic Sans MS" panose="030F0702030302020204" pitchFamily="66" charset="0"/>
              </a:rPr>
              <a:t>isten to the days of the week in French.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43" y="1785068"/>
            <a:ext cx="315753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522275"/>
            <a:ext cx="1513708" cy="174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2" b="895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470" y="3429000"/>
            <a:ext cx="419417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96724" y="10818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9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/>
          <a:lstStyle/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Story Time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63888" y="386528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6593"/>
            <a:ext cx="11160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2082" y="1275061"/>
            <a:ext cx="770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enjoy engaging with and listening to  a story.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171272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picture to take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 you to the story.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Clark the Shark: Amazon.co.uk: Bruce Hale, Guy Francis ...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63180"/>
            <a:ext cx="4248472" cy="411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03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928992" cy="66247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3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9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49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49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56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400" dirty="0" smtClean="0">
              <a:latin typeface="Comic Sans MS" panose="030F0702030302020204" pitchFamily="66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GB" sz="3400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</a:t>
            </a:r>
          </a:p>
          <a:p>
            <a:pPr marL="0" lv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 </a:t>
            </a:r>
          </a:p>
          <a:p>
            <a:pPr marL="0" lv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4" descr="The Months of the Year Song - YouTu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268760"/>
            <a:ext cx="1122363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412776"/>
            <a:ext cx="648017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55650" y="476250"/>
            <a:ext cx="7934325" cy="792163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Number Song </a:t>
            </a:r>
            <a:r>
              <a:rPr lang="en-GB" u="sng" dirty="0">
                <a:latin typeface="Comic Sans MS" panose="030F0702030302020204" pitchFamily="66" charset="0"/>
              </a:rPr>
              <a:t>Time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804248" y="2852936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picture to take you to the music clip.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31" y="2873372"/>
            <a:ext cx="4900564" cy="2744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82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50562" y="548680"/>
            <a:ext cx="6226851" cy="924475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Subtraction</a:t>
            </a:r>
            <a:r>
              <a:rPr lang="en-GB" u="sng" dirty="0"/>
              <a:t/>
            </a:r>
            <a:br>
              <a:rPr lang="en-GB" u="sng" dirty="0"/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276157" y="1161764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 can count on and back in ones to add and subtract.</a:t>
            </a:r>
          </a:p>
        </p:txBody>
      </p:sp>
      <p:pic>
        <p:nvPicPr>
          <p:cNvPr id="4099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2147624"/>
            <a:ext cx="5583943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616530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link to take you to the video clip on ‘finding the difference’.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56906"/>
            <a:ext cx="1122363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56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96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067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1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6" y="188640"/>
            <a:ext cx="8980025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13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42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53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6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76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207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32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3"/>
            <a:ext cx="912853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12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Zumba Kids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6136" y="5589240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Click on the picture to take you to Zumba kids workout.</a:t>
            </a:r>
            <a:endParaRPr lang="en-GB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69341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1340768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am learning how to move my body well exploring how to manage and control it.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52" y="2129726"/>
            <a:ext cx="6135511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43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06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2" y="0"/>
            <a:ext cx="900984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10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98" y="0"/>
            <a:ext cx="8986884" cy="683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0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856984" cy="67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9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Finding the difference Challenge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24" y="1747494"/>
            <a:ext cx="3423319" cy="246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47493"/>
            <a:ext cx="3318709" cy="238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47943"/>
            <a:ext cx="3487658" cy="251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47963" y="4365104"/>
            <a:ext cx="4440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Use </a:t>
            </a:r>
            <a:r>
              <a:rPr lang="en-GB" dirty="0" err="1" smtClean="0">
                <a:latin typeface="Comic Sans MS" panose="030F0702030302020204" pitchFamily="66" charset="0"/>
              </a:rPr>
              <a:t>lego</a:t>
            </a:r>
            <a:r>
              <a:rPr lang="en-GB" dirty="0" smtClean="0">
                <a:latin typeface="Comic Sans MS" panose="030F0702030302020204" pitchFamily="66" charset="0"/>
              </a:rPr>
              <a:t>/building bricks to build the towers.  Can you find the difference?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Can you make up your own problems?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56906"/>
            <a:ext cx="1122363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3883" y="1124744"/>
            <a:ext cx="6726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count on and back in ones to add and subtract.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47963" y="5796359"/>
            <a:ext cx="4800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Activity – complete the ‘finding the difference’ worksheet on the Blog/Website or write in your jotter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69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928992" cy="66247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3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9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49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49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56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400" dirty="0" smtClean="0">
              <a:latin typeface="Comic Sans MS" panose="030F0702030302020204" pitchFamily="66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GB" sz="3400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</a:t>
            </a:r>
          </a:p>
          <a:p>
            <a:pPr marL="0" lv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 </a:t>
            </a:r>
          </a:p>
          <a:p>
            <a:pPr marL="0" lv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4" descr="The Months of the Year Song - YouTu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Science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0153" t="17516" r="27862" b="5703"/>
          <a:stretch/>
        </p:blipFill>
        <p:spPr>
          <a:xfrm>
            <a:off x="1835696" y="3178436"/>
            <a:ext cx="5688632" cy="31308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1180604"/>
            <a:ext cx="8435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600" b="1" u="sng" dirty="0">
                <a:latin typeface="Comic Sans MS" panose="030F0702030302020204" pitchFamily="66" charset="0"/>
              </a:rPr>
              <a:t>Space Week</a:t>
            </a:r>
          </a:p>
          <a:p>
            <a:pPr fontAlgn="base"/>
            <a:r>
              <a:rPr lang="en-GB" sz="1600" dirty="0" smtClean="0">
                <a:latin typeface="Comic Sans MS" panose="030F0702030302020204" pitchFamily="66" charset="0"/>
              </a:rPr>
              <a:t>Please see the following message from Mrs Reynolds &amp; Mrs Patterson.  In </a:t>
            </a:r>
            <a:r>
              <a:rPr lang="en-GB" sz="1600" dirty="0">
                <a:latin typeface="Comic Sans MS" panose="030F0702030302020204" pitchFamily="66" charset="0"/>
              </a:rPr>
              <a:t>preparation for the Great Science Share on Wednesday 17th June we will be investigating Space together as a school.</a:t>
            </a:r>
          </a:p>
          <a:p>
            <a:pPr fontAlgn="base"/>
            <a:r>
              <a:rPr lang="en-GB" sz="1600" dirty="0">
                <a:latin typeface="Comic Sans MS" panose="030F0702030302020204" pitchFamily="66" charset="0"/>
              </a:rPr>
              <a:t>Have a look at some suggested activities </a:t>
            </a:r>
            <a:r>
              <a:rPr lang="en-GB" sz="1600" dirty="0" smtClean="0">
                <a:latin typeface="Comic Sans MS" panose="030F0702030302020204" pitchFamily="66" charset="0"/>
              </a:rPr>
              <a:t>on the Blog.</a:t>
            </a:r>
            <a:endParaRPr lang="en-GB" sz="1600" dirty="0">
              <a:latin typeface="Comic Sans MS" panose="030F0702030302020204" pitchFamily="66" charset="0"/>
            </a:endParaRPr>
          </a:p>
          <a:p>
            <a:pPr fontAlgn="base"/>
            <a:r>
              <a:rPr lang="en-GB" sz="1600" dirty="0">
                <a:latin typeface="Comic Sans MS" panose="030F0702030302020204" pitchFamily="66" charset="0"/>
              </a:rPr>
              <a:t>Remember to share your learning through uploading your work and photos or email the school office: </a:t>
            </a:r>
            <a:r>
              <a:rPr lang="en-GB" sz="1600" u="sng" dirty="0" smtClean="0">
                <a:latin typeface="Comic Sans MS" panose="030F0702030302020204" pitchFamily="66" charset="0"/>
                <a:hlinkClick r:id="rId3"/>
              </a:rPr>
              <a:t>wllinlithgowbridge-ps@westlothian.org.uk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67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928992" cy="66247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3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9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49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49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56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400" dirty="0" smtClean="0">
              <a:latin typeface="Comic Sans MS" panose="030F0702030302020204" pitchFamily="66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GB" sz="3400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</a:t>
            </a:r>
          </a:p>
          <a:p>
            <a:pPr marL="0" lv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 </a:t>
            </a:r>
          </a:p>
          <a:p>
            <a:pPr marL="0" lv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4" descr="The Months of the Year Song - YouTu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The Marches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180604"/>
            <a:ext cx="8435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b="1" u="sng" dirty="0">
                <a:hlinkClick r:id="rId2"/>
              </a:rPr>
              <a:t>Marches Challenge</a:t>
            </a:r>
            <a:endParaRPr lang="en-GB" b="1" dirty="0"/>
          </a:p>
          <a:p>
            <a:pPr fontAlgn="base"/>
            <a:r>
              <a:rPr lang="en-GB" dirty="0"/>
              <a:t>Join in the Marches celebrations by completing these STEM Challenges. </a:t>
            </a:r>
            <a:r>
              <a:rPr lang="en-GB" dirty="0" smtClean="0"/>
              <a:t>Please find them on the P1 page of the Blog.  Send </a:t>
            </a:r>
            <a:r>
              <a:rPr lang="en-GB" dirty="0"/>
              <a:t>your photos to the school so we can add them to our Marches Assembly!</a:t>
            </a:r>
          </a:p>
          <a:p>
            <a:pPr fontAlgn="base"/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203" t="18500" r="45572" b="9641"/>
          <a:stretch/>
        </p:blipFill>
        <p:spPr>
          <a:xfrm>
            <a:off x="457200" y="2582751"/>
            <a:ext cx="2839144" cy="4063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5649" t="19484" r="43359" b="8657"/>
          <a:stretch/>
        </p:blipFill>
        <p:spPr>
          <a:xfrm>
            <a:off x="5148064" y="2602497"/>
            <a:ext cx="3102344" cy="404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8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928992" cy="66247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33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9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49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49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5600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3400" dirty="0" smtClean="0">
              <a:latin typeface="Comic Sans MS" panose="030F0702030302020204" pitchFamily="66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GB" sz="3400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</a:t>
            </a:r>
          </a:p>
          <a:p>
            <a:pPr marL="0" lvl="0" indent="0">
              <a:buNone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   </a:t>
            </a:r>
          </a:p>
          <a:p>
            <a:pPr marL="0" lv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lv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4" name="AutoShape 2" descr="Image result for adding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4" descr="The Months of the Year Song - YouTu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The Marches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1180604"/>
            <a:ext cx="8435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b="1" u="sng" dirty="0">
                <a:hlinkClick r:id="rId2"/>
              </a:rPr>
              <a:t>Marches Challenge</a:t>
            </a:r>
            <a:endParaRPr lang="en-GB" b="1" dirty="0"/>
          </a:p>
          <a:p>
            <a:pPr fontAlgn="base"/>
            <a:r>
              <a:rPr lang="en-GB" dirty="0"/>
              <a:t>Join in the Marches celebrations by completing these STEM Challenges. </a:t>
            </a:r>
            <a:r>
              <a:rPr lang="en-GB" dirty="0" smtClean="0"/>
              <a:t>Please find them on the P1 page of the Blog.  Send </a:t>
            </a:r>
            <a:r>
              <a:rPr lang="en-GB" dirty="0"/>
              <a:t>your photos to the school so we can add them to our Marches Assembly!</a:t>
            </a:r>
          </a:p>
          <a:p>
            <a:pPr fontAlgn="base"/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5649" t="17516" r="43912" b="5703"/>
          <a:stretch/>
        </p:blipFill>
        <p:spPr>
          <a:xfrm>
            <a:off x="2771800" y="2492896"/>
            <a:ext cx="3600400" cy="418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4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156" y="908720"/>
            <a:ext cx="7006284" cy="5760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>
                <a:latin typeface="Comic Sans MS" panose="030F0702030302020204" pitchFamily="66" charset="0"/>
              </a:rPr>
              <a:t>I can use knowledge of sounds, letters and patterns to read words.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Sounds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56" y="622621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490" y="5430821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004911" y="5708415"/>
            <a:ext cx="56268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We can sound out </a:t>
            </a:r>
            <a:r>
              <a:rPr lang="en-GB" dirty="0">
                <a:latin typeface="Comic Sans MS" panose="030F0702030302020204" pitchFamily="66" charset="0"/>
              </a:rPr>
              <a:t>words </a:t>
            </a:r>
            <a:r>
              <a:rPr lang="en-GB" dirty="0" smtClean="0">
                <a:latin typeface="Comic Sans MS" panose="030F0702030302020204" pitchFamily="66" charset="0"/>
              </a:rPr>
              <a:t> containing the ‘</a:t>
            </a:r>
            <a:r>
              <a:rPr lang="en-GB" dirty="0" err="1" smtClean="0">
                <a:latin typeface="Comic Sans MS" panose="030F0702030302020204" pitchFamily="66" charset="0"/>
              </a:rPr>
              <a:t>ou</a:t>
            </a:r>
            <a:r>
              <a:rPr lang="en-GB" dirty="0" smtClean="0">
                <a:latin typeface="Comic Sans MS" panose="030F0702030302020204" pitchFamily="66" charset="0"/>
              </a:rPr>
              <a:t>’ sounds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using </a:t>
            </a:r>
            <a:r>
              <a:rPr lang="en-GB" dirty="0">
                <a:latin typeface="Comic Sans MS" panose="030F0702030302020204" pitchFamily="66" charset="0"/>
              </a:rPr>
              <a:t>our </a:t>
            </a:r>
            <a:r>
              <a:rPr lang="en-GB" dirty="0" smtClean="0">
                <a:latin typeface="Comic Sans MS" panose="030F0702030302020204" pitchFamily="66" charset="0"/>
              </a:rPr>
              <a:t>‘Sound-box’ 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548" y="3539696"/>
            <a:ext cx="24435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 smtClean="0">
                <a:latin typeface="Comic Sans MS" panose="030F0702030302020204" pitchFamily="66" charset="0"/>
              </a:rPr>
              <a:t>south  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41091" y="3539696"/>
            <a:ext cx="15905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dirty="0" smtClean="0">
                <a:latin typeface="Comic Sans MS" panose="030F0702030302020204" pitchFamily="66" charset="0"/>
              </a:rPr>
              <a:t>foul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40207" y="3539695"/>
            <a:ext cx="14013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 </a:t>
            </a:r>
            <a:r>
              <a:rPr lang="en-GB" sz="6000" dirty="0" smtClean="0">
                <a:latin typeface="Comic Sans MS" panose="030F0702030302020204" pitchFamily="66" charset="0"/>
              </a:rPr>
              <a:t>out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sp>
        <p:nvSpPr>
          <p:cNvPr id="17" name="AutoShape 2" descr="Image result for shop carto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Image result for ship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937" y="-3123727"/>
            <a:ext cx="1178186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10" descr="Image result for ship cartoo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12" descr="Image result for ship cartoon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AutoShape 16" descr="Image result for chat cartoon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AutoShape 20" descr="Image result for chick cartoon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2" descr="Rain Carto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AutoShape 8" descr="Freehand Drawn Cartoon Nail Royalty Free Cliparts, Vectors, And ...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AutoShape 10" descr="Freehand Drawn Cartoon Nail Royalty Free Cliparts, Vectors, And ...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AutoShape 14" descr="Nail Carto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AutoShape 16" descr="Nail Carto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4" name="TextBox 1023"/>
          <p:cNvSpPr txBox="1"/>
          <p:nvPr/>
        </p:nvSpPr>
        <p:spPr>
          <a:xfrm>
            <a:off x="6109194" y="4671627"/>
            <a:ext cx="2783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picture below to take you to the ‘</a:t>
            </a:r>
            <a:r>
              <a:rPr lang="en-GB" dirty="0" err="1" smtClean="0">
                <a:latin typeface="Comic Sans MS" panose="030F0702030302020204" pitchFamily="66" charset="0"/>
              </a:rPr>
              <a:t>ou</a:t>
            </a:r>
            <a:r>
              <a:rPr lang="en-GB" dirty="0" smtClean="0">
                <a:latin typeface="Comic Sans MS" panose="030F0702030302020204" pitchFamily="66" charset="0"/>
              </a:rPr>
              <a:t>’ clip.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48264" y="3474784"/>
            <a:ext cx="2195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Comic Sans MS" panose="030F0702030302020204" pitchFamily="66" charset="0"/>
              </a:rPr>
              <a:t>noun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pic>
        <p:nvPicPr>
          <p:cNvPr id="12" name="Picture 2" descr="Direction Arrows Clipart - Transparent South Arrow , Transparent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8" y="1989137"/>
            <a:ext cx="1230895" cy="141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ootball Foul Images, Stock Photos &amp; Vectors | Shutterstoc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167" y="1911061"/>
            <a:ext cx="1378576" cy="148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Outside School Cliparts, Download Free Clip Art, Free Clip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966" y="2276385"/>
            <a:ext cx="1657828" cy="116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oun BINGO (With images) | Have fun teaching, Nouns activities ..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95627"/>
            <a:ext cx="2205459" cy="170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10" descr="Alphablocks Series 4 - Cowboy - YouTube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9" name="Picture 11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283" y="5352585"/>
            <a:ext cx="1777197" cy="133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285936" y="4904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8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196752"/>
            <a:ext cx="8208911" cy="4888114"/>
          </a:xfrm>
        </p:spPr>
        <p:txBody>
          <a:bodyPr>
            <a:normAutofit fontScale="92500" lnSpcReduction="20000"/>
          </a:bodyPr>
          <a:lstStyle/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go                  we              be                         </a:t>
            </a:r>
          </a:p>
          <a:p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she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</a:t>
            </a:r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are              they                              </a:t>
            </a:r>
          </a:p>
          <a:p>
            <a:endParaRPr lang="en-GB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all                  some            come</a:t>
            </a:r>
          </a:p>
          <a:p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said                one              you</a:t>
            </a:r>
          </a:p>
          <a:p>
            <a:endParaRPr lang="en-GB" sz="4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h</a:t>
            </a:r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er                 of          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Revision Tricky Words Block 2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561" y="4941168"/>
            <a:ext cx="230425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77200" y="11482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4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1399790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5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were</a:t>
            </a:r>
            <a:endParaRPr lang="en-GB" sz="15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7062"/>
            <a:ext cx="8229600" cy="1252728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New Tricky Word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50" y="4437112"/>
            <a:ext cx="82759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Air Writing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Write the word in the air saying each sound as you form it.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u="sng" dirty="0" smtClean="0">
                <a:latin typeface="Comic Sans MS" panose="030F0702030302020204" pitchFamily="66" charset="0"/>
              </a:rPr>
              <a:t>Carpet Writing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Write the word on the carpet/floor saying each sound as your form it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u="sng" dirty="0" smtClean="0">
                <a:latin typeface="Comic Sans MS" panose="030F0702030302020204" pitchFamily="66" charset="0"/>
              </a:rPr>
              <a:t>Sentence</a:t>
            </a:r>
          </a:p>
          <a:p>
            <a:r>
              <a:rPr lang="en-GB" dirty="0">
                <a:latin typeface="Comic Sans MS" panose="030F0702030302020204" pitchFamily="66" charset="0"/>
              </a:rPr>
              <a:t>P</a:t>
            </a:r>
            <a:r>
              <a:rPr lang="en-GB" dirty="0" smtClean="0">
                <a:latin typeface="Comic Sans MS" panose="030F0702030302020204" pitchFamily="66" charset="0"/>
              </a:rPr>
              <a:t>ut the word in a sentence.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12" y="790674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2933" y="3474810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What is the tricky part of the word?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What sounds can you hear?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95" y="1196751"/>
            <a:ext cx="73644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94848" y="16836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9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Tricky word Scavenger Hunt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93" y="1279996"/>
            <a:ext cx="11160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89570"/>
            <a:ext cx="73644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944" y="2852936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Ask an adult to write out your tricky words on sticky notes and hide then around the house.  Have a list of the tricky words you are looking for and go and search for them.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Have fun!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 descr="Sight Words Scavenger Hunt | Sight words kindergarten, Sight word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18484"/>
            <a:ext cx="2963097" cy="424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28384" y="5805264"/>
            <a:ext cx="252016" cy="320899"/>
          </a:xfrm>
        </p:spPr>
        <p:txBody>
          <a:bodyPr>
            <a:normAutofit fontScale="70000" lnSpcReduction="2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28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4546598"/>
            <a:ext cx="8964488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2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2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2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200" b="1" dirty="0" smtClean="0">
                <a:latin typeface="Comic Sans MS" panose="030F0702030302020204" pitchFamily="66" charset="0"/>
              </a:rPr>
              <a:t>Can you spot any tricky words?</a:t>
            </a:r>
          </a:p>
          <a:p>
            <a:pPr marL="0" indent="0">
              <a:buNone/>
            </a:pPr>
            <a:r>
              <a:rPr lang="en-GB" sz="2200" b="1" dirty="0" smtClean="0">
                <a:latin typeface="Comic Sans MS" panose="030F0702030302020204" pitchFamily="66" charset="0"/>
              </a:rPr>
              <a:t>Can you spot any words with long vowel sounds?</a:t>
            </a:r>
          </a:p>
          <a:p>
            <a:endParaRPr lang="en-GB" sz="2200" dirty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Sentence of the day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4" descr="Image result for shop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58" y="1069341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202220" y="1432806"/>
            <a:ext cx="7006284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en-GB" dirty="0" smtClean="0">
                <a:latin typeface="Comic Sans MS" panose="030F0702030302020204" pitchFamily="66" charset="0"/>
              </a:rPr>
              <a:t> I can use knowledge of sounds, letters and patterns to read words.</a:t>
            </a:r>
          </a:p>
          <a:p>
            <a:pPr marL="0" indent="0">
              <a:buFont typeface="Symbol" pitchFamily="18" charset="2"/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895" y="4653136"/>
            <a:ext cx="82160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My dad had a new car. He took us to the fair. We had fun on the big wheel.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1030" name="Picture 6" descr="Observation Wheel Stock Illustrations – 299 Observation Wheel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64" y="2041395"/>
            <a:ext cx="2611741" cy="261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7200" y="7562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2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4407" y="2232308"/>
            <a:ext cx="7163757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u="sng" dirty="0" smtClean="0">
                <a:latin typeface="Comic Sans MS" panose="030F0702030302020204" pitchFamily="66" charset="0"/>
              </a:rPr>
              <a:t>Activity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latin typeface="Comic Sans MS" panose="030F0702030302020204" pitchFamily="66" charset="0"/>
              </a:rPr>
              <a:t>Spelling – draw and label a picture with 4 </a:t>
            </a:r>
            <a:r>
              <a:rPr lang="en-GB" dirty="0" err="1" smtClean="0">
                <a:latin typeface="Comic Sans MS" panose="030F0702030302020204" pitchFamily="66" charset="0"/>
              </a:rPr>
              <a:t>ou</a:t>
            </a:r>
            <a:r>
              <a:rPr lang="en-GB" dirty="0" smtClean="0">
                <a:latin typeface="Comic Sans MS" panose="030F0702030302020204" pitchFamily="66" charset="0"/>
              </a:rPr>
              <a:t> words.</a:t>
            </a:r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latin typeface="Comic Sans MS" panose="030F0702030302020204" pitchFamily="66" charset="0"/>
              </a:rPr>
              <a:t>ICT – Forest Phonics ‘</a:t>
            </a:r>
            <a:r>
              <a:rPr lang="en-GB" dirty="0" err="1" smtClean="0">
                <a:latin typeface="Comic Sans MS" panose="030F0702030302020204" pitchFamily="66" charset="0"/>
              </a:rPr>
              <a:t>ou</a:t>
            </a:r>
            <a:r>
              <a:rPr lang="en-GB" dirty="0" smtClean="0">
                <a:latin typeface="Comic Sans MS" panose="030F0702030302020204" pitchFamily="66" charset="0"/>
              </a:rPr>
              <a:t>’ word building.</a:t>
            </a:r>
            <a:endParaRPr lang="en-GB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u="sng" dirty="0" smtClean="0">
                <a:latin typeface="Comic Sans MS" panose="030F0702030302020204" pitchFamily="66" charset="0"/>
              </a:rPr>
              <a:t>Letter formation</a:t>
            </a:r>
            <a:r>
              <a:rPr lang="en-GB" dirty="0" smtClean="0">
                <a:latin typeface="Comic Sans MS" panose="030F0702030302020204" pitchFamily="66" charset="0"/>
              </a:rPr>
              <a:t> –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practise making the  ‘</a:t>
            </a:r>
            <a:r>
              <a:rPr lang="en-GB" dirty="0" err="1" smtClean="0">
                <a:latin typeface="Comic Sans MS" panose="030F0702030302020204" pitchFamily="66" charset="0"/>
              </a:rPr>
              <a:t>ou</a:t>
            </a:r>
            <a:r>
              <a:rPr lang="en-GB" dirty="0" smtClean="0">
                <a:latin typeface="Comic Sans MS" panose="030F0702030302020204" pitchFamily="66" charset="0"/>
              </a:rPr>
              <a:t>’ sound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in the air, on the floor, in flour/salt.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  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‘</a:t>
            </a:r>
            <a:r>
              <a:rPr lang="en-GB" dirty="0" err="1" smtClean="0">
                <a:latin typeface="Comic Sans MS" panose="030F0702030302020204" pitchFamily="66" charset="0"/>
              </a:rPr>
              <a:t>ou</a:t>
            </a:r>
            <a:r>
              <a:rPr lang="en-GB" dirty="0" smtClean="0">
                <a:latin typeface="Comic Sans MS" panose="030F0702030302020204" pitchFamily="66" charset="0"/>
              </a:rPr>
              <a:t>’ letter formation page (home learning pack)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46930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Phonics Activities   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470" y="5698416"/>
            <a:ext cx="1880458" cy="104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26968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211960" y="143136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431360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picture to watch an episode of ‘Geraldine the Giraffe’.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5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51" y="2708920"/>
            <a:ext cx="1824233" cy="102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72201" y="4005064"/>
            <a:ext cx="26642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link below to take you to the letter formation.  Follow the magic pencil to form o and u.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Picture 2" descr="Geraldine the Giraffe learns /ou/ in pound - YouTub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51" y="1062028"/>
            <a:ext cx="1820673" cy="136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59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8826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Reading Book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2" y="1891184"/>
            <a:ext cx="1904628" cy="133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" y="3681884"/>
            <a:ext cx="91630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44022" y="2060848"/>
            <a:ext cx="4132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Read the e-book which has been set for you and self-assess using the targets below?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6593"/>
            <a:ext cx="111601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85735" y="1055723"/>
            <a:ext cx="7590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use my knowledge of sounds, letters and patterns  to read words.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490" y="3681884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22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4067</TotalTime>
  <Words>717</Words>
  <Application>Microsoft Office PowerPoint</Application>
  <PresentationFormat>On-screen Show (4:3)</PresentationFormat>
  <Paragraphs>143</Paragraphs>
  <Slides>27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Calibri</vt:lpstr>
      <vt:lpstr>Candara</vt:lpstr>
      <vt:lpstr>Comic Sans MS</vt:lpstr>
      <vt:lpstr>Symbol</vt:lpstr>
      <vt:lpstr>Wingdings</vt:lpstr>
      <vt:lpstr>Waveform</vt:lpstr>
      <vt:lpstr>   Tuesday 9th of June  Mardi 9 Juin </vt:lpstr>
      <vt:lpstr>Zumba Kids</vt:lpstr>
      <vt:lpstr>Sounds</vt:lpstr>
      <vt:lpstr>Revision Tricky Words Block 2</vt:lpstr>
      <vt:lpstr>New Tricky Word</vt:lpstr>
      <vt:lpstr>Tricky word Scavenger Hunt</vt:lpstr>
      <vt:lpstr>Sentence of the day</vt:lpstr>
      <vt:lpstr>Phonics Activities   </vt:lpstr>
      <vt:lpstr>Reading Book</vt:lpstr>
      <vt:lpstr>Story Time</vt:lpstr>
      <vt:lpstr>Number Song Time </vt:lpstr>
      <vt:lpstr>Subtraction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Finding the difference Challenge</vt:lpstr>
      <vt:lpstr>Science</vt:lpstr>
      <vt:lpstr>The Marches</vt:lpstr>
      <vt:lpstr>The Marches</vt:lpstr>
    </vt:vector>
  </TitlesOfParts>
  <Company>West Lothian Council - Education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Fiona MacKenzie-Washington</cp:lastModifiedBy>
  <cp:revision>195</cp:revision>
  <dcterms:created xsi:type="dcterms:W3CDTF">2020-03-21T18:06:53Z</dcterms:created>
  <dcterms:modified xsi:type="dcterms:W3CDTF">2020-06-08T15:45:31Z</dcterms:modified>
</cp:coreProperties>
</file>