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78" r:id="rId3"/>
    <p:sldId id="355" r:id="rId4"/>
    <p:sldId id="262" r:id="rId5"/>
    <p:sldId id="294" r:id="rId6"/>
    <p:sldId id="333" r:id="rId7"/>
    <p:sldId id="279" r:id="rId8"/>
    <p:sldId id="376" r:id="rId9"/>
    <p:sldId id="344" r:id="rId10"/>
    <p:sldId id="364" r:id="rId11"/>
    <p:sldId id="382" r:id="rId12"/>
    <p:sldId id="383" r:id="rId13"/>
    <p:sldId id="384" r:id="rId14"/>
    <p:sldId id="365" r:id="rId15"/>
    <p:sldId id="385" r:id="rId16"/>
    <p:sldId id="386" r:id="rId17"/>
    <p:sldId id="387" r:id="rId18"/>
    <p:sldId id="388" r:id="rId19"/>
    <p:sldId id="389" r:id="rId20"/>
    <p:sldId id="361" r:id="rId21"/>
    <p:sldId id="392" r:id="rId22"/>
    <p:sldId id="393" r:id="rId23"/>
    <p:sldId id="394" r:id="rId24"/>
    <p:sldId id="375" r:id="rId25"/>
    <p:sldId id="380" r:id="rId26"/>
    <p:sldId id="379" r:id="rId27"/>
    <p:sldId id="3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73" d="100"/>
          <a:sy n="73" d="100"/>
        </p:scale>
        <p:origin x="1236" y="84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F0EA3-C3F4-4619-8A75-11F4DA84AB65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0A4A2-C905-4925-922E-D7DDB96043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27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90F15-0230-45B2-A919-AA0B48D8EA85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462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03/06/2020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youtube.com/watch?v=RL_5PvOMRdw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bbc.co.uk/cbeebies/watch/presenters-daysoftheweekthursda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nlDBKD2S78" TargetMode="External"/><Relationship Id="rId2" Type="http://schemas.openxmlformats.org/officeDocument/2006/relationships/hyperlink" Target="https://youtu.be/ZSO73E835P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bc.co.uk/programmes/p038bdq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www.bbc.co.uk/bitesize/articles/zkd98xs" TargetMode="Externa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cit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iplayer/episode/m000cslw/the-snail-and-the-whale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sounds/play/p0440g6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R087lYrRpgY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QlaMeNmTG6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bc.co.uk/programmes/p038bdq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1440159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Thursday </a:t>
            </a:r>
            <a:r>
              <a:rPr lang="en-GB" dirty="0" err="1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June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1556792"/>
            <a:ext cx="7117180" cy="4082008"/>
          </a:xfrm>
        </p:spPr>
        <p:txBody>
          <a:bodyPr/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s-ES" altLang="en-US" sz="4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Jeudi</a:t>
            </a:r>
            <a:r>
              <a:rPr lang="es-ES" altLang="en-US" sz="4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altLang="en-US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  <a:r>
              <a:rPr lang="es-ES" altLang="en-US" sz="44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s-ES" altLang="en-US" sz="44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Juin</a:t>
            </a:r>
            <a:endParaRPr lang="es-ES" altLang="en-US" sz="440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Good Morning Primary 1!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Bonjour </a:t>
            </a:r>
            <a:r>
              <a:rPr lang="en-GB" dirty="0">
                <a:latin typeface="Comic Sans MS" panose="030F0702030302020204" pitchFamily="66" charset="0"/>
              </a:rPr>
              <a:t>m</a:t>
            </a:r>
            <a:r>
              <a:rPr lang="en-GB" dirty="0" smtClean="0">
                <a:latin typeface="Comic Sans MS" panose="030F0702030302020204" pitchFamily="66" charset="0"/>
              </a:rPr>
              <a:t>a Classe! 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  <a:hlinkClick r:id="rId4"/>
              </a:rPr>
              <a:t>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icture 5" descr="Rainbow Painted Fortune · Free vector graphic on Pixabay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98" y="4484572"/>
            <a:ext cx="4110203" cy="2190804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8545"/>
            <a:ext cx="65" cy="4001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s-E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s-E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38610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Click on the picture below to sing our Thursday song.</a:t>
            </a:r>
          </a:p>
        </p:txBody>
      </p:sp>
      <p:pic>
        <p:nvPicPr>
          <p:cNvPr id="11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22275"/>
            <a:ext cx="1513708" cy="17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0375" y="2592062"/>
            <a:ext cx="15986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on the 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picture </a:t>
            </a:r>
            <a:r>
              <a:rPr lang="en-GB" dirty="0" smtClean="0">
                <a:latin typeface="Comic Sans MS" panose="030F0702030302020204" pitchFamily="66" charset="0"/>
              </a:rPr>
              <a:t>above to </a:t>
            </a:r>
            <a:r>
              <a:rPr lang="en-GB" dirty="0">
                <a:latin typeface="Comic Sans MS" panose="030F0702030302020204" pitchFamily="66" charset="0"/>
              </a:rPr>
              <a:t>listen to the days of the week in French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92280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Finding a Part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5"/>
          <p:cNvSpPr txBox="1">
            <a:spLocks noGrp="1"/>
          </p:cNvSpPr>
          <p:nvPr>
            <p:ph idx="1"/>
          </p:nvPr>
        </p:nvSpPr>
        <p:spPr>
          <a:xfrm>
            <a:off x="1728788" y="1557338"/>
            <a:ext cx="640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build and describe how numbers can be partitioned within 10.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0115" t="40156" r="21221" b="14563"/>
          <a:stretch/>
        </p:blipFill>
        <p:spPr>
          <a:xfrm>
            <a:off x="1642314" y="4005064"/>
            <a:ext cx="6098037" cy="2859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2340861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Draw the part-part-whole models in your jotter and use counters, pasta shapes or Lego to work out the missing part.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Finding a Part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0398" y="2345036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Draw the part-part-whole models in your jotter and use counters, pasta shapes or Lego to work out the missing part.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1775" t="17516" r="25096" b="36219"/>
          <a:stretch/>
        </p:blipFill>
        <p:spPr>
          <a:xfrm>
            <a:off x="1728360" y="3879044"/>
            <a:ext cx="6084676" cy="27903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728788" y="1557338"/>
            <a:ext cx="640556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build and describe how numbers can be partitioned within 10. 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Finding a Part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1269" y="2225188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Draw the part-part-whole models and sentences in your jotter and use counters, pasta shapes or Lego to work out the missing part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1775" t="15548" r="30077" b="26375"/>
          <a:stretch/>
        </p:blipFill>
        <p:spPr>
          <a:xfrm>
            <a:off x="2555775" y="3702516"/>
            <a:ext cx="4783977" cy="297794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728788" y="1557338"/>
            <a:ext cx="640556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build and describe how numbers can be partitioned within 10. 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Finding a Part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3311" y="2306216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Draw the part-part-whole models and sentences in your jotter and use counters, pasta shapes or Lego to work out the missing part.</a:t>
            </a:r>
            <a:endParaRPr lang="en-GB" sz="2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095" t="18500" r="27310" b="32281"/>
          <a:stretch/>
        </p:blipFill>
        <p:spPr>
          <a:xfrm>
            <a:off x="2033372" y="3789040"/>
            <a:ext cx="5058907" cy="29412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728788" y="1557338"/>
            <a:ext cx="640556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build and describe how numbers can be partitioned within 10. 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1221" t="14563" r="22882" b="13579"/>
          <a:stretch/>
        </p:blipFill>
        <p:spPr>
          <a:xfrm>
            <a:off x="1924473" y="2780928"/>
            <a:ext cx="5383831" cy="38912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728788" y="1557338"/>
            <a:ext cx="640556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build and describe how numbers can be partitioned within 10. 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1221" t="25021" r="22882" b="8657"/>
          <a:stretch/>
        </p:blipFill>
        <p:spPr>
          <a:xfrm>
            <a:off x="899592" y="2710880"/>
            <a:ext cx="5760640" cy="4147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2280" y="400506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Draw a picture in your jotter to match this subtraction story.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728788" y="1557338"/>
            <a:ext cx="640556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build and describe how numbers can be partitioned within 10. 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28360" y="2702158"/>
            <a:ext cx="6300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 you make up your own subtraction story to go with this picture?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542" t="25391" r="25649" b="31297"/>
          <a:stretch/>
        </p:blipFill>
        <p:spPr>
          <a:xfrm>
            <a:off x="1115616" y="3415466"/>
            <a:ext cx="7049462" cy="316835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728788" y="1557338"/>
            <a:ext cx="640556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build and describe how numbers can be partitioned within 10. 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1221" t="16532" r="23435" b="8657"/>
          <a:stretch/>
        </p:blipFill>
        <p:spPr>
          <a:xfrm>
            <a:off x="1619672" y="2609056"/>
            <a:ext cx="5904656" cy="41889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728788" y="1557338"/>
            <a:ext cx="640556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build and describe how numbers can be partitioned within 10. 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1775" t="14563" r="20668" b="34250"/>
          <a:stretch/>
        </p:blipFill>
        <p:spPr>
          <a:xfrm>
            <a:off x="1169960" y="2852936"/>
            <a:ext cx="6908263" cy="345413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728788" y="1557338"/>
            <a:ext cx="640556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build and describe how numbers can be partitioned within 10. 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1775" t="17517" r="20115" b="10625"/>
          <a:stretch/>
        </p:blipFill>
        <p:spPr>
          <a:xfrm>
            <a:off x="1785983" y="2780928"/>
            <a:ext cx="5476779" cy="38076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728788" y="1557338"/>
            <a:ext cx="640556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build and describe how numbers can be partitioned within 10. 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P.E with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1722" y="6745186"/>
            <a:ext cx="1526327" cy="489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2"/>
              </a:rPr>
              <a:t>        </a:t>
            </a:r>
            <a:endParaRPr lang="en-GB" dirty="0" smtClean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  <a:hlinkClick r:id="rId2"/>
            </a:endParaRPr>
          </a:p>
          <a:p>
            <a:endParaRPr lang="en-GB" dirty="0">
              <a:latin typeface="Comic Sans MS" panose="030F0702030302020204" pitchFamily="66" charset="0"/>
              <a:hlinkClick r:id="rId2"/>
            </a:endParaRPr>
          </a:p>
          <a:p>
            <a:endParaRPr lang="en-GB" dirty="0">
              <a:latin typeface="Comic Sans MS" panose="030F0702030302020204" pitchFamily="66" charset="0"/>
              <a:hlinkClick r:id="rId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729" y="1591056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PE with Cosmic Yoga</a:t>
            </a:r>
            <a:endParaRPr lang="en-GB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Click on the image below.</a:t>
            </a:r>
          </a:p>
          <a:p>
            <a:r>
              <a:rPr lang="en-GB" sz="3200" b="1" dirty="0" smtClean="0">
                <a:solidFill>
                  <a:srgbClr val="EE9012"/>
                </a:solidFill>
                <a:latin typeface="Comic Sans MS" panose="030F0702030302020204" pitchFamily="66" charset="0"/>
              </a:rPr>
              <a:t> </a:t>
            </a:r>
            <a:endParaRPr lang="en-GB" sz="3200" b="1" dirty="0">
              <a:solidFill>
                <a:srgbClr val="EE901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8657" b="9641"/>
          <a:stretch/>
        </p:blipFill>
        <p:spPr>
          <a:xfrm>
            <a:off x="1828685" y="3933056"/>
            <a:ext cx="548663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360" y="1556792"/>
            <a:ext cx="6406194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 </a:t>
            </a: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Fact Families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8360" y="2371766"/>
            <a:ext cx="5939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below to learn about Fact Families.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18454" t="26375" r="22329" b="25391"/>
          <a:stretch/>
        </p:blipFill>
        <p:spPr>
          <a:xfrm>
            <a:off x="1979712" y="3042658"/>
            <a:ext cx="6034837" cy="2763617"/>
          </a:xfrm>
          <a:prstGeom prst="rect">
            <a:avLst/>
          </a:prstGeom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1711402" y="1458838"/>
            <a:ext cx="640556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use my knowledge of ’Fact Families’ to help me solve addition/subtraction problems.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Fact Families 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1759517" y="1746729"/>
            <a:ext cx="640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use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my knowledge of ’Fact Families’ to help me solve addition/subtraction problems.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594483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Fact families</a:t>
            </a:r>
          </a:p>
          <a:p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 fact family is a group of calculations that are created using the same three numbers. For example, here is a fact family that uses the numbers 2 , 4 and 6.</a:t>
            </a:r>
          </a:p>
          <a:p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 + 4 = 6</a:t>
            </a:r>
          </a:p>
          <a:p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 + 2 = 6</a:t>
            </a:r>
          </a:p>
          <a:p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6 - 2 = 4</a:t>
            </a:r>
          </a:p>
          <a:p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6 - 4 = 2</a:t>
            </a:r>
            <a:endParaRPr lang="en-GB" sz="2200" b="0" i="0" dirty="0">
              <a:solidFill>
                <a:schemeClr val="accent5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44522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 you work out the fact families for 2, 3 and 5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?  Write them in your jotter.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Fact Families 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1222" t="13578" r="24542" b="20469"/>
          <a:stretch/>
        </p:blipFill>
        <p:spPr>
          <a:xfrm>
            <a:off x="1583668" y="2737364"/>
            <a:ext cx="5580620" cy="393199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759517" y="1746729"/>
            <a:ext cx="640556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use my knowledge of ’Fact Families’ to help me solve addition/subtraction problems.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Fact Families 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1222" t="16531" r="20668" b="4721"/>
          <a:stretch/>
        </p:blipFill>
        <p:spPr>
          <a:xfrm>
            <a:off x="1843840" y="2584173"/>
            <a:ext cx="5456319" cy="41571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759517" y="1746729"/>
            <a:ext cx="6405562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use my knowledge of ’Fact Families’ to help me solve addition/subtraction problems.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Subtraction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4145" y="2535011"/>
            <a:ext cx="1403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‘Education City’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to log in.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728" y="5841910"/>
            <a:ext cx="7478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split a whole into smaller parts and explain that equal parts are the same size.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03" y="1992690"/>
            <a:ext cx="4213824" cy="71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3488" y="4623931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Subjects – Numeracy – Early *** - Activities and scroll down to ‘Lazy Lambs’.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7939" t="23422" r="42806" b="52953"/>
          <a:stretch/>
        </p:blipFill>
        <p:spPr>
          <a:xfrm>
            <a:off x="155575" y="2683029"/>
            <a:ext cx="3480321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9523" t="28344" r="31184" b="9641"/>
          <a:stretch/>
        </p:blipFill>
        <p:spPr>
          <a:xfrm>
            <a:off x="4824000" y="2704358"/>
            <a:ext cx="2088232" cy="18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6" y="1074736"/>
            <a:ext cx="7006284" cy="626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Snail on the Whale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2" descr="Image result for shop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ship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37" y="-3123727"/>
            <a:ext cx="1178186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0" descr="Image result for ship carto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2" descr="Image result for ship carto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16" descr="Image result for chat carto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20" descr="Image result for chick carto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The Tiger who came to tea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012160" y="2085078"/>
            <a:ext cx="2322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story.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008408"/>
            <a:ext cx="4540225" cy="332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3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12776"/>
            <a:ext cx="8589393" cy="4608512"/>
          </a:xfrm>
        </p:spPr>
        <p:txBody>
          <a:bodyPr>
            <a:norm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456123"/>
            <a:ext cx="7195810" cy="76961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Snail and the Whale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Story Wheel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526" y="104107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Create a story wheel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41074"/>
            <a:ext cx="2092230" cy="209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6" y="3360041"/>
            <a:ext cx="3199850" cy="319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712" y="1245853"/>
            <a:ext cx="4768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What you will need:</a:t>
            </a:r>
          </a:p>
          <a:p>
            <a:pPr marL="285750" indent="-285750">
              <a:buFont typeface="Arial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Paper Plate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Coloured Pens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Scissors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White card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3091" y="3176372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Section the plate into parts to show different settings in the story. </a:t>
            </a:r>
            <a:r>
              <a:rPr lang="en-GB" dirty="0" err="1" smtClean="0">
                <a:latin typeface="Comic Sans MS" panose="030F0702030302020204" pitchFamily="66" charset="0"/>
              </a:rPr>
              <a:t>E.g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The Snail meets the Whale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The icebergs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The volcano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The huge waves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Busy Beach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5099" y="551929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Draw the snail and the whale on a separate piece of paper/card to stick in the middle of the plate.  The whale can then be moved into each section to tell the story.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4" y="886494"/>
            <a:ext cx="6608399" cy="79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I can use my body, actions, voice and gestures effectively in role-play scenarios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Drama – Part 3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6" y="58663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1700808"/>
            <a:ext cx="54726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6154" y="1899702"/>
            <a:ext cx="5835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Click on the picture below to begin</a:t>
            </a:r>
            <a:endParaRPr lang="en-GB" sz="320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2" descr="The Snail and the Whale: Amazon.co.uk: Donaldson, Julia: Book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98" y="3175814"/>
            <a:ext cx="4661804" cy="31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628800"/>
            <a:ext cx="8208911" cy="4888114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         we                be         her                      </a:t>
            </a:r>
          </a:p>
          <a:p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         are              they       of                             </a:t>
            </a:r>
          </a:p>
          <a:p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          some            come</a:t>
            </a:r>
          </a:p>
          <a:p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said         one              you         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Revision Tricky Words Block 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9" y="876067"/>
            <a:ext cx="1635968" cy="91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966481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song.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68344" y="3768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839329"/>
            <a:ext cx="6608398" cy="35806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</a:t>
            </a:r>
            <a:r>
              <a:rPr lang="en-GB" dirty="0">
                <a:latin typeface="Comic Sans MS" panose="030F0702030302020204" pitchFamily="66" charset="0"/>
              </a:rPr>
              <a:t>can </a:t>
            </a:r>
            <a:r>
              <a:rPr lang="en-GB" dirty="0" smtClean="0">
                <a:latin typeface="Comic Sans MS" panose="030F0702030302020204" pitchFamily="66" charset="0"/>
              </a:rPr>
              <a:t>make an attempt to spell familiar words correctly.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toy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soil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oil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want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her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of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3500" dirty="0" smtClean="0">
                <a:latin typeface="Comic Sans MS" panose="030F0702030302020204" pitchFamily="66" charset="0"/>
              </a:rPr>
              <a:t>Tricky Word/sounds Dictation</a:t>
            </a:r>
            <a:endParaRPr lang="en-GB" sz="35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5" y="76993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6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1680" y="4444086"/>
            <a:ext cx="32801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Are my letters formed correctly?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Are my letters in the correct order?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CHALLENGE - </a:t>
            </a:r>
            <a:r>
              <a:rPr lang="en-GB" sz="1600" dirty="0" smtClean="0">
                <a:latin typeface="Comic Sans MS" panose="030F0702030302020204" pitchFamily="66" charset="0"/>
              </a:rPr>
              <a:t>Write a sentence using one of the Tricky Words above.  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33173" y="4582868"/>
            <a:ext cx="2927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Ask an adult to read out these tricky words.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Can you spell them correctly?  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76772" y="1688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289" y="918407"/>
            <a:ext cx="6700266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>
                <a:latin typeface="Comic Sans MS" panose="030F0702030302020204" pitchFamily="66" charset="0"/>
              </a:rPr>
              <a:t>I </a:t>
            </a:r>
            <a:r>
              <a:rPr lang="en-GB" sz="2200" dirty="0">
                <a:latin typeface="Comic Sans MS" panose="030F0702030302020204" pitchFamily="66" charset="0"/>
              </a:rPr>
              <a:t>can </a:t>
            </a:r>
            <a:r>
              <a:rPr lang="en-GB" sz="2200" dirty="0" smtClean="0">
                <a:latin typeface="Comic Sans MS" panose="030F0702030302020204" pitchFamily="66" charset="0"/>
              </a:rPr>
              <a:t>make an attempt to spell familiar words correctly and use my ‘sound-box’ to spell other words.</a:t>
            </a:r>
          </a:p>
          <a:p>
            <a:pPr marL="0" indent="0" algn="ctr">
              <a:buNone/>
            </a:pPr>
            <a:r>
              <a:rPr lang="en-GB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Kim put the seed in the soil.  She can put it in a deep pot.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Sentence Dictation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5" y="76993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6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6405" y="3861048"/>
            <a:ext cx="35355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Comic Sans MS" panose="030F0702030302020204" pitchFamily="66" charset="0"/>
              </a:rPr>
              <a:t>Are my letters formed correctly?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Comic Sans MS" panose="030F0702030302020204" pitchFamily="66" charset="0"/>
              </a:rPr>
              <a:t>Are my letters in the correct order?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Comic Sans MS" panose="030F0702030302020204" pitchFamily="66" charset="0"/>
              </a:rPr>
              <a:t>Did you remember finger spaces?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Comic Sans MS" panose="030F0702030302020204" pitchFamily="66" charset="0"/>
              </a:rPr>
              <a:t>Did you remember to include a capital letter and a full stop in your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CHALLENGE – </a:t>
            </a:r>
            <a:r>
              <a:rPr lang="en-GB" sz="1500" i="1" u="sng" dirty="0">
                <a:latin typeface="Comic Sans MS" panose="030F0702030302020204" pitchFamily="66" charset="0"/>
              </a:rPr>
              <a:t>C</a:t>
            </a:r>
            <a:r>
              <a:rPr lang="en-GB" sz="1500" i="1" u="sng" dirty="0" smtClean="0">
                <a:latin typeface="Comic Sans MS" panose="030F0702030302020204" pitchFamily="66" charset="0"/>
              </a:rPr>
              <a:t>ircle all the Tricky Words in the sentences. Underline the capital letters and full stops.  How many sentences can you spot?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33173" y="4582868"/>
            <a:ext cx="29992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Ask an adult to read the sentences aloud.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Can you write it independently?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Can you spell the words correctly?  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11" name="Picture 10" descr="The Quirks of English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93851"/>
            <a:ext cx="3096343" cy="1563306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08667" y="1307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8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8826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Reading Book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33349" y="2675467"/>
            <a:ext cx="2447051" cy="3450696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" y="3681884"/>
            <a:ext cx="91630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1748" y="1628800"/>
            <a:ext cx="5106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 the e-book which has been set (see Learning Journal if you are unsure) for you and self-assess using the targets below?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593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5735" y="1055723"/>
            <a:ext cx="759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use my knowledge of sounds, letters and patterns  to read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90" y="368188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d2o3wn66umuzgh.cloudfront.net/ebooks/0e7add027936bfb35fe9009f/images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8" y="1952660"/>
            <a:ext cx="1143456" cy="13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g in the f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59" y="2793702"/>
            <a:ext cx="1051245" cy="105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g the r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12" y="2811406"/>
            <a:ext cx="1103634" cy="11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kateboard Sid and the h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72" y="1406093"/>
            <a:ext cx="1285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gh on a hi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82" y="2806423"/>
            <a:ext cx="1041173" cy="11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Time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1412776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Click on the picture below to listen to the story</a:t>
            </a:r>
            <a:r>
              <a:rPr lang="en-GB" sz="2800" b="1" dirty="0"/>
              <a:t>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2268" y="4574043"/>
            <a:ext cx="7408333" cy="345069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AutoShape 2" descr="Can I Be Your Dog?: Amazon.co.uk: Troy Cummings: 9780399554520: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7902" t="25391" r="50552" b="23422"/>
          <a:stretch/>
        </p:blipFill>
        <p:spPr>
          <a:xfrm>
            <a:off x="2411760" y="2665504"/>
            <a:ext cx="410445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1859023" y="4411189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3080537" y="3305447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5558952" y="4393215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4313075" y="3308899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" name="Oval 2"/>
          <p:cNvSpPr>
            <a:spLocks noChangeArrowheads="1"/>
          </p:cNvSpPr>
          <p:nvPr/>
        </p:nvSpPr>
        <p:spPr bwMode="auto">
          <a:xfrm>
            <a:off x="3090424" y="4411189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" name="Oval 2"/>
          <p:cNvSpPr>
            <a:spLocks noChangeArrowheads="1"/>
          </p:cNvSpPr>
          <p:nvPr/>
        </p:nvSpPr>
        <p:spPr bwMode="auto">
          <a:xfrm>
            <a:off x="4313075" y="4393215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732410" y="3924906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Oval 2"/>
          <p:cNvSpPr>
            <a:spLocks noChangeArrowheads="1"/>
          </p:cNvSpPr>
          <p:nvPr/>
        </p:nvSpPr>
        <p:spPr bwMode="auto">
          <a:xfrm>
            <a:off x="1854668" y="3315306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56" y="123615"/>
            <a:ext cx="446881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6866" y="5301208"/>
            <a:ext cx="79155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Instead of saying how </a:t>
            </a:r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many </a:t>
            </a: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dots there are, find as many ways as you can to show how you know what the total is</a:t>
            </a:r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lvl="0"/>
            <a:endParaRPr lang="en-US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Write the dots out in your jotter.</a:t>
            </a: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2260" y="2621328"/>
            <a:ext cx="168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8 + 2 = 10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1465734"/>
            <a:ext cx="132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Example -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5558952" y="3315306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6584269" y="3860358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3436" t="33266" r="32290" b="43109"/>
          <a:stretch/>
        </p:blipFill>
        <p:spPr>
          <a:xfrm>
            <a:off x="7134883" y="1426825"/>
            <a:ext cx="1566409" cy="9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360" y="1556792"/>
            <a:ext cx="6406194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 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I can participate actively in songs, rhymes and stories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. </a:t>
            </a: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Number Rhyme </a:t>
            </a:r>
            <a:r>
              <a:rPr lang="en-GB" u="sng" dirty="0">
                <a:latin typeface="Comic Sans MS" panose="030F0702030302020204" pitchFamily="66" charset="0"/>
              </a:rPr>
              <a:t>Time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5"/>
          <a:srcRect l="6087" t="20672" r="5916" b="11407"/>
          <a:stretch/>
        </p:blipFill>
        <p:spPr>
          <a:xfrm>
            <a:off x="1401806" y="3144004"/>
            <a:ext cx="6732748" cy="36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6038</TotalTime>
  <Words>1014</Words>
  <Application>Microsoft Office PowerPoint</Application>
  <PresentationFormat>On-screen Show (4:3)</PresentationFormat>
  <Paragraphs>163</Paragraphs>
  <Slides>27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Candara</vt:lpstr>
      <vt:lpstr>Comic Sans MS</vt:lpstr>
      <vt:lpstr>Symbol</vt:lpstr>
      <vt:lpstr>Waveform</vt:lpstr>
      <vt:lpstr>Thursday th June</vt:lpstr>
      <vt:lpstr>P.E with </vt:lpstr>
      <vt:lpstr>Revision Tricky Words Block 2</vt:lpstr>
      <vt:lpstr>Tricky Word/sounds Dictation</vt:lpstr>
      <vt:lpstr>Sentence Dictation</vt:lpstr>
      <vt:lpstr>Reading Book</vt:lpstr>
      <vt:lpstr>Story Time</vt:lpstr>
      <vt:lpstr>PowerPoint Presentation</vt:lpstr>
      <vt:lpstr>Number Rhyme Time </vt:lpstr>
      <vt:lpstr>Finding a Part </vt:lpstr>
      <vt:lpstr>Finding a Part </vt:lpstr>
      <vt:lpstr>Finding a Part </vt:lpstr>
      <vt:lpstr>Finding a Part </vt:lpstr>
      <vt:lpstr>Subtraction  </vt:lpstr>
      <vt:lpstr>Subtraction  </vt:lpstr>
      <vt:lpstr>Subtraction  </vt:lpstr>
      <vt:lpstr>Subtraction  </vt:lpstr>
      <vt:lpstr>Subtraction  </vt:lpstr>
      <vt:lpstr>Subtraction  </vt:lpstr>
      <vt:lpstr>Fact Families </vt:lpstr>
      <vt:lpstr>Fact Families  </vt:lpstr>
      <vt:lpstr>Fact Families  </vt:lpstr>
      <vt:lpstr>Fact Families  </vt:lpstr>
      <vt:lpstr>Subtraction </vt:lpstr>
      <vt:lpstr>The Snail on the Whale</vt:lpstr>
      <vt:lpstr>Snail and the Whale  Story Wheel</vt:lpstr>
      <vt:lpstr>Drama – Part 3 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Fiona MacKenzie-Washington</cp:lastModifiedBy>
  <cp:revision>253</cp:revision>
  <dcterms:created xsi:type="dcterms:W3CDTF">2020-03-21T18:06:53Z</dcterms:created>
  <dcterms:modified xsi:type="dcterms:W3CDTF">2020-06-03T11:41:55Z</dcterms:modified>
</cp:coreProperties>
</file>