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89" r:id="rId3"/>
    <p:sldId id="287" r:id="rId4"/>
    <p:sldId id="268" r:id="rId5"/>
    <p:sldId id="288" r:id="rId6"/>
    <p:sldId id="259" r:id="rId7"/>
    <p:sldId id="262" r:id="rId8"/>
    <p:sldId id="263" r:id="rId9"/>
    <p:sldId id="281" r:id="rId10"/>
    <p:sldId id="264" r:id="rId11"/>
    <p:sldId id="276" r:id="rId12"/>
    <p:sldId id="285" r:id="rId13"/>
    <p:sldId id="271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89"/>
            <p14:sldId id="287"/>
            <p14:sldId id="268"/>
            <p14:sldId id="288"/>
            <p14:sldId id="259"/>
          </p14:sldIdLst>
        </p14:section>
        <p14:section name="Untitled Section" id="{B26A4156-5895-4F63-B8F4-FFDA2F28A8A5}">
          <p14:sldIdLst>
            <p14:sldId id="262"/>
            <p14:sldId id="263"/>
            <p14:sldId id="281"/>
            <p14:sldId id="264"/>
            <p14:sldId id="276"/>
            <p14:sldId id="285"/>
            <p14:sldId id="271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03/06/2020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spanish-greetings-with-ben-shires/zfks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4ZPgFfo0l3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.uk/newsround/428101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xFPoIU5iiY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Wednesday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June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2020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Bien?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Regular?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Mal?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2782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2216" y="5301208"/>
            <a:ext cx="646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https://www.bbc.co.uk/teach/supermovers/ks1--ks2-mfl-spanish-greetings-with-ben-shires/zfksqp3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2776"/>
            <a:ext cx="1371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692677"/>
            <a:ext cx="19446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04" y="3935034"/>
            <a:ext cx="1438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I am learning to add and subtract to 20 and beyond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114300" indent="0">
              <a:buNone/>
            </a:pPr>
            <a:r>
              <a:rPr lang="en-GB" sz="1100" dirty="0">
                <a:latin typeface="Comic Sans MS" panose="030F0702030302020204" pitchFamily="66" charset="0"/>
              </a:rPr>
              <a:t>To explore numbers, understand quantities, use strategies to help me work with numbers I can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 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 forwards and backwards to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from 50 in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s, throw and catch a ball with someone as you do it. </a:t>
            </a:r>
          </a:p>
          <a:p>
            <a:pPr marL="114300" indent="0">
              <a:buNone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– Play ‘Doggy Division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inners’ on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www.ictgames.com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help you practice sharing and dividing equally.  </a:t>
            </a:r>
          </a:p>
          <a:p>
            <a:pPr marL="114300" indent="0">
              <a:buNone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Write- Complete the ‘make equal groups sharing’ page from </a:t>
            </a:r>
            <a:r>
              <a:rPr lang="en-GB" sz="2400" b="1" smtClean="0">
                <a:solidFill>
                  <a:srgbClr val="00B050"/>
                </a:solidFill>
                <a:latin typeface="Comic Sans MS" panose="030F0702030302020204" pitchFamily="66" charset="0"/>
              </a:rPr>
              <a:t>the blog.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Counting in 5s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6" y="1340768"/>
            <a:ext cx="6121400" cy="47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1861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Now use the counting in 5s ppt to help you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practice counting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in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5s.</a:t>
            </a: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Division-sharing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7977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Introducing the  division symbol  </a:t>
            </a:r>
            <a:r>
              <a:rPr lang="en-GB" sz="3600" u="sng" dirty="0" smtClean="0">
                <a:latin typeface="Comic Sans MS" panose="030F0702030302020204" pitchFamily="66" charset="0"/>
              </a:rPr>
              <a:t>÷</a:t>
            </a:r>
          </a:p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symbol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÷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means to share between</a:t>
            </a:r>
          </a:p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Remember to: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take turns giving each pile one at a time</a:t>
            </a:r>
          </a:p>
          <a:p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heck at the end that each pile has the same amount</a:t>
            </a:r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26" y="3758345"/>
            <a:ext cx="115212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33" y="3758277"/>
            <a:ext cx="1078319" cy="112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8346"/>
            <a:ext cx="10731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30120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 can share 15 counters into 3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               15÷3=5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Songs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https://www.youtube.com/watch?v=4ZPgFfo0l3k</a:t>
            </a:r>
            <a:endParaRPr lang="en-GB" dirty="0"/>
          </a:p>
        </p:txBody>
      </p:sp>
      <p:sp>
        <p:nvSpPr>
          <p:cNvPr id="4" name="AutoShape 2" descr="Counting by 5's Song to 100 – Counting to 100 by 5s - Count by 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58696"/>
            <a:ext cx="7640017" cy="39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Beach pollution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>
                <a:hlinkClick r:id="rId2"/>
              </a:rPr>
              <a:t>https://www.bbc.co.uk/newsround/42810179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620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250" y="47251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Questions to think about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a trash island? And what are some of the items that can be found on it?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How does plastic end up in the ocean?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are the dangers to wildlife?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can we do to help?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Good morning all,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 smtClean="0"/>
              <a:t>It has been brought to my attention that you have been unable to access the Discovery Education links.  This is because I haven’t given you the password –sorry!</a:t>
            </a:r>
          </a:p>
          <a:p>
            <a:pPr marL="114300" indent="0">
              <a:buNone/>
            </a:pPr>
            <a:r>
              <a:rPr lang="en-GB" dirty="0" smtClean="0"/>
              <a:t>To access, please click on the link and it will ask you to put in the username and password which is-</a:t>
            </a:r>
          </a:p>
          <a:p>
            <a:pPr marL="114300" indent="0">
              <a:buNone/>
            </a:pPr>
            <a:endParaRPr lang="en-GB" sz="2800" b="1" dirty="0"/>
          </a:p>
          <a:p>
            <a:pPr marL="114300" indent="0">
              <a:buNone/>
            </a:pPr>
            <a:r>
              <a:rPr lang="en-GB" sz="2800" b="1" dirty="0" smtClean="0"/>
              <a:t>Pupil username: student43111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sz="2800" b="1" dirty="0" smtClean="0"/>
              <a:t>Pupil password: bridge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14"/>
            <a:ext cx="442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8479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084238" cy="211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Good morning P2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I’ve been having a big long think about what we can do about all this litter that is left by people visiting our lovely beaches.  Maybe they need a little reminder of what they should do and what they shouldn’t do? Can you make a poster for them so that they don’t forget to take their litter away with them?  Remember posters should be bright and </a:t>
            </a:r>
            <a:r>
              <a:rPr lang="en-GB" sz="2400" dirty="0" smtClean="0">
                <a:latin typeface="Comic Sans MS" panose="030F0702030302020204" pitchFamily="66" charset="0"/>
              </a:rPr>
              <a:t>eye catching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Thank you very much,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Mr </a:t>
            </a:r>
            <a:r>
              <a:rPr lang="en-GB" sz="2400" dirty="0" err="1">
                <a:latin typeface="Comic Sans MS" panose="030F0702030302020204" pitchFamily="66" charset="0"/>
              </a:rPr>
              <a:t>G</a:t>
            </a:r>
            <a:r>
              <a:rPr lang="en-GB" sz="2400" dirty="0" err="1" smtClean="0">
                <a:latin typeface="Comic Sans MS" panose="030F0702030302020204" pitchFamily="66" charset="0"/>
              </a:rPr>
              <a:t>rinling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A Poster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To help me communicate effectively in and out of school,  I will make a poster to share with people why it is important to keep our beaches clean and free of litter.</a:t>
            </a:r>
          </a:p>
          <a:p>
            <a:pPr marL="11430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Say-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information you have learned to think,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pair and share why it is important to keep our beaches clean and free of litter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1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– Make a plan of your ideas, what will be your title, where will it go? What would you like to say in your poster?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Write and draw your poster, remember a poster needs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title, pictures, some written information, to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 bright and eye catching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that it can be easily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read</a:t>
            </a: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 </a:t>
            </a:r>
            <a:endParaRPr lang="en-GB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Do – Read your poster to your family.  Does it make sense? Send it to </a:t>
            </a:r>
            <a:r>
              <a:rPr lang="en-GB" sz="2000" b="1" dirty="0">
                <a:solidFill>
                  <a:srgbClr val="FF660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r </a:t>
            </a:r>
            <a:r>
              <a:rPr lang="en-GB" sz="2000" b="1" dirty="0" err="1" smtClean="0">
                <a:solidFill>
                  <a:srgbClr val="FF6600"/>
                </a:solidFill>
                <a:latin typeface="Comic Sans MS" panose="030F0702030302020204" pitchFamily="66" charset="0"/>
              </a:rPr>
              <a:t>Grinling</a:t>
            </a: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 so that he can display it near his beach.</a:t>
            </a:r>
          </a:p>
          <a:p>
            <a:pPr marL="11430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Poster Examples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1124744"/>
            <a:ext cx="31504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46697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5562"/>
            <a:ext cx="2484276" cy="26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6776"/>
            <a:ext cx="18383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2480"/>
            <a:ext cx="235932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63" y="1412776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0" y="14118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42963"/>
            <a:ext cx="76866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 Words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hunted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shouted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wanted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started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handed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melted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heated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cleaned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complete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knew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piece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Here are your spelling words for the week. Choose 3 words each day to practise.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Remember to..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Clap the syllables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your sound box to sound out the sounds.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 out the words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367240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Reading Detectives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read the sentences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find the vowel digraphs, tricky words, and words ending in ‘ing’.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up level the sentence to make it more interesting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identify the nouns and verbs.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Harry planted some yellow flowers in the garden and added water to the soil. 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8765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Story Time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>
                <a:hlinkClick r:id="rId2"/>
              </a:rPr>
              <a:t>https://www.youtube.com/watch?v=xFPoIU5iiYQ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28900"/>
            <a:ext cx="7488832" cy="37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644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Wednesday 3 June 2020</vt:lpstr>
      <vt:lpstr>PowerPoint Presentation</vt:lpstr>
      <vt:lpstr>PowerPoint Presentation</vt:lpstr>
      <vt:lpstr>Make A Poster</vt:lpstr>
      <vt:lpstr>Poster Examples</vt:lpstr>
      <vt:lpstr>PowerPoint Presentation</vt:lpstr>
      <vt:lpstr>Spelling Words </vt:lpstr>
      <vt:lpstr>Reading Detectives</vt:lpstr>
      <vt:lpstr>Story Time</vt:lpstr>
      <vt:lpstr>Maths and Numeracy</vt:lpstr>
      <vt:lpstr>Counting in 5s</vt:lpstr>
      <vt:lpstr>Division-sharing</vt:lpstr>
      <vt:lpstr>Number Songs</vt:lpstr>
      <vt:lpstr>Beach pollution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150</cp:revision>
  <dcterms:created xsi:type="dcterms:W3CDTF">2020-03-31T08:52:39Z</dcterms:created>
  <dcterms:modified xsi:type="dcterms:W3CDTF">2020-06-03T07:37:31Z</dcterms:modified>
</cp:coreProperties>
</file>