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3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8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56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3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32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10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4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91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80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24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19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5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C0676-984A-470C-A454-C25331F4B510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3F4E1-F04A-4494-9250-BAC06EFF1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898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4000" dirty="0" smtClean="0">
                <a:latin typeface="SassoonCRInfantMedium" panose="02000603020000020003" pitchFamily="2" charset="0"/>
              </a:rPr>
              <a:t>Good Morning!    HWB </a:t>
            </a:r>
            <a:r>
              <a:rPr lang="en-GB" sz="4000" dirty="0">
                <a:latin typeface="SassoonCRInfantMedium" panose="02000603020000020003" pitchFamily="2" charset="0"/>
              </a:rPr>
              <a:t>– 2 June</a:t>
            </a:r>
            <a:br>
              <a:rPr lang="en-GB" sz="4000" dirty="0">
                <a:latin typeface="SassoonCRInfantMedium" panose="02000603020000020003" pitchFamily="2" charset="0"/>
              </a:rPr>
            </a:br>
            <a:r>
              <a:rPr lang="en-GB" sz="4000" dirty="0" smtClean="0">
                <a:latin typeface="SassoonCRInfantMedium" panose="02000603020000020003" pitchFamily="2" charset="0"/>
              </a:rPr>
              <a:t>      A Jar of Goodies!</a:t>
            </a:r>
            <a:endParaRPr lang="en-GB" sz="4000" dirty="0">
              <a:latin typeface="SassoonCRInfantMedium" panose="02000603020000020003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5"/>
            <a:ext cx="2940570" cy="31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08024"/>
            <a:ext cx="10493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sally.bell\AppData\Local\Microsoft\Windows\INetCache\IE\P4W2TT83\arrow_process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67601"/>
            <a:ext cx="1443306" cy="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469249"/>
              </p:ext>
            </p:extLst>
          </p:nvPr>
        </p:nvGraphicFramePr>
        <p:xfrm>
          <a:off x="4355976" y="2708920"/>
          <a:ext cx="4267454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ackager Shell Object" showAsIcon="1" r:id="rId6" imgW="1086480" imgH="440280" progId="Package">
                  <p:embed/>
                </p:oleObj>
              </mc:Choice>
              <mc:Fallback>
                <p:oleObj name="Packager Shell Object" showAsIcon="1" r:id="rId6" imgW="108648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55976" y="2708920"/>
                        <a:ext cx="4267454" cy="1728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4518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1478" y="620688"/>
            <a:ext cx="7772400" cy="1368151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CRInfantMedium" panose="02000603020000020003" pitchFamily="2" charset="0"/>
              </a:rPr>
              <a:t>We are unique!</a:t>
            </a:r>
            <a:endParaRPr lang="en-GB" dirty="0">
              <a:latin typeface="SassoonCRInfantMedium" panose="02000603020000020003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916832"/>
            <a:ext cx="7344816" cy="4176464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2053" name="Picture 5" descr="C:\Users\sally.bell\AppData\Local\Microsoft\Windows\INetCache\IE\AYD0BVVW\Happines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17" y="764704"/>
            <a:ext cx="129189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47664" y="4149080"/>
            <a:ext cx="5592452" cy="16561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SassoonCRInfantMedium" panose="02000603020000020003" pitchFamily="2" charset="0"/>
              </a:rPr>
              <a:t>  </a:t>
            </a:r>
            <a:r>
              <a:rPr lang="en-GB" dirty="0">
                <a:latin typeface="SassoonCRInfantMedium" panose="02000603020000020003" pitchFamily="2" charset="0"/>
              </a:rPr>
              <a:t>‘I’m the only I</a:t>
            </a:r>
            <a:r>
              <a:rPr lang="en-GB" dirty="0" smtClean="0">
                <a:latin typeface="SassoonCRInfantMedium" panose="02000603020000020003" pitchFamily="2" charset="0"/>
              </a:rPr>
              <a:t>’</a:t>
            </a:r>
          </a:p>
          <a:p>
            <a:pPr algn="ctr"/>
            <a:endParaRPr lang="en-GB" dirty="0">
              <a:latin typeface="SassoonCRInfantMedium" panose="02000603020000020003" pitchFamily="2" charset="0"/>
            </a:endParaRPr>
          </a:p>
          <a:p>
            <a:pPr algn="ctr"/>
            <a:r>
              <a:rPr lang="en-GB" dirty="0">
                <a:latin typeface="SassoonCRInfantMedium" panose="02000603020000020003" pitchFamily="2" charset="0"/>
              </a:rPr>
              <a:t> https://www.fischy.com/songs/im-the-only-i-age-3-7/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042548"/>
              </p:ext>
            </p:extLst>
          </p:nvPr>
        </p:nvGraphicFramePr>
        <p:xfrm>
          <a:off x="2699792" y="2276872"/>
          <a:ext cx="3556211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ackager Shell Object" showAsIcon="1" r:id="rId4" imgW="1086480" imgH="440280" progId="Package">
                  <p:embed/>
                </p:oleObj>
              </mc:Choice>
              <mc:Fallback>
                <p:oleObj name="Packager Shell Object" showAsIcon="1" r:id="rId4" imgW="108648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9792" y="2276872"/>
                        <a:ext cx="3556211" cy="144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7761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16</Words>
  <Application>Microsoft Office PowerPoint</Application>
  <PresentationFormat>On-screen Show (4:3)</PresentationFormat>
  <Paragraphs>11</Paragraphs>
  <Slides>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Package</vt:lpstr>
      <vt:lpstr>  Good Morning!    HWB – 2 June       A Jar of Goodies!</vt:lpstr>
      <vt:lpstr>We are unique!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Morning! HWB – 2 June</dc:title>
  <dc:creator>Sally Bell</dc:creator>
  <cp:lastModifiedBy>Sally Bell</cp:lastModifiedBy>
  <cp:revision>6</cp:revision>
  <dcterms:created xsi:type="dcterms:W3CDTF">2020-06-01T10:42:18Z</dcterms:created>
  <dcterms:modified xsi:type="dcterms:W3CDTF">2020-06-01T12:12:21Z</dcterms:modified>
</cp:coreProperties>
</file>