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68" r:id="rId3"/>
    <p:sldId id="284" r:id="rId4"/>
    <p:sldId id="259" r:id="rId5"/>
    <p:sldId id="262" r:id="rId6"/>
    <p:sldId id="263" r:id="rId7"/>
    <p:sldId id="281" r:id="rId8"/>
    <p:sldId id="264" r:id="rId9"/>
    <p:sldId id="276" r:id="rId10"/>
    <p:sldId id="285" r:id="rId11"/>
    <p:sldId id="287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CD7907-6B86-4E2A-B9B9-AC89200E4A4D}">
          <p14:sldIdLst>
            <p14:sldId id="261"/>
            <p14:sldId id="268"/>
            <p14:sldId id="284"/>
            <p14:sldId id="259"/>
          </p14:sldIdLst>
        </p14:section>
        <p14:section name="Untitled Section" id="{B26A4156-5895-4F63-B8F4-FFDA2F28A8A5}">
          <p14:sldIdLst>
            <p14:sldId id="262"/>
            <p14:sldId id="263"/>
            <p14:sldId id="281"/>
            <p14:sldId id="264"/>
            <p14:sldId id="276"/>
            <p14:sldId id="285"/>
            <p14:sldId id="287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3AC64F9-5994-4D24-AC9E-0D2CDDC6EA1E}" type="datetimeFigureOut">
              <a:rPr lang="en-GB" smtClean="0"/>
              <a:t>27/05/2020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c.co.uk/teach/supermovers/ks1--ks2-mfl-spanish-greetings-with-ben-shires/zfksqp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Sh8YmvJuJ8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v3eS40j0N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hlJ4wRuqsZ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tgames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Wednesday 27 May </a:t>
            </a:r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2020</a:t>
            </a:r>
            <a:endParaRPr lang="en-GB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4400" dirty="0">
                <a:latin typeface="Comic Sans MS" panose="030F0702030302020204" pitchFamily="66" charset="0"/>
              </a:rPr>
              <a:t>Bien?</a:t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/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>Regular?</a:t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/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>Mal?</a:t>
            </a:r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327821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92216" y="5301208"/>
            <a:ext cx="6460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>
                <a:hlinkClick r:id="rId2"/>
              </a:rPr>
              <a:t>https://www.bbc.co.uk/teach/supermovers/ks1--ks2-mfl-spanish-greetings-with-ben-shires/zfksqp3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12776"/>
            <a:ext cx="13716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2692677"/>
            <a:ext cx="19446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204" y="3935034"/>
            <a:ext cx="14382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2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Multiplication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Introducing the  multiplication symbol - X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This symbol- X  means ‘groups of</a:t>
            </a:r>
            <a:r>
              <a:rPr lang="en-GB" dirty="0" smtClean="0">
                <a:latin typeface="Comic Sans MS" panose="030F0702030302020204" pitchFamily="66" charset="0"/>
              </a:rPr>
              <a:t>’ or ‘multiply’.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Remember to: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Find which number to keep adding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Find how many times to add it</a:t>
            </a:r>
          </a:p>
          <a:p>
            <a:pPr marL="11430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81449"/>
            <a:ext cx="1152128" cy="119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37" y="3758277"/>
            <a:ext cx="1078319" cy="112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78" y="3719897"/>
            <a:ext cx="10731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30120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5"/>
            </a:pPr>
            <a:r>
              <a:rPr lang="en-GB" sz="3200" dirty="0" smtClean="0">
                <a:latin typeface="Comic Sans MS" panose="030F0702030302020204" pitchFamily="66" charset="0"/>
              </a:rPr>
              <a:t>    +            5         +             5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            3 groups of 5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                 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3 x 5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2000"/>
            <a:ext cx="805973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663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Choose some of the questions to answer and write them in your jotter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759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Number Songs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https://www.youtube.com/watch?v=Sh8YmvJuJ8A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28900"/>
            <a:ext cx="7200800" cy="38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8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Writing A Description Of Grace Darling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1200" dirty="0" smtClean="0">
                <a:latin typeface="Comic Sans MS" panose="030F0702030302020204" pitchFamily="66" charset="0"/>
              </a:rPr>
              <a:t>To help me communicate effectively in and out of school,   I will-</a:t>
            </a:r>
          </a:p>
          <a:p>
            <a:pPr marL="11430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1800" dirty="0" smtClean="0">
                <a:latin typeface="Comic Sans MS" panose="030F0702030302020204" pitchFamily="66" charset="0"/>
              </a:rPr>
              <a:t>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Say-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Read the information on the blog page about Grace Darling and watch the video clip (on the next page).  Discuss what you have learned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sz="1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Make – Draw a detailed picture of Grace Darling and think of words to describe her.</a:t>
            </a:r>
          </a:p>
          <a:p>
            <a:pPr marL="11430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Write</a:t>
            </a: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– </a:t>
            </a:r>
            <a:r>
              <a:rPr lang="en-GB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Write about Grace Darling, describe who she was and what she did</a:t>
            </a:r>
            <a:r>
              <a:rPr lang="en-GB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 There are some writing frames on the blog page if you would like.</a:t>
            </a:r>
            <a:endParaRPr lang="en-GB" sz="20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000" b="1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Do – Read your description to your family.  Does it make sense? </a:t>
            </a:r>
          </a:p>
          <a:p>
            <a:pPr marL="114300" indent="0">
              <a:buNone/>
            </a:pPr>
            <a:endParaRPr lang="en-GB" sz="1800" dirty="0" smtClean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Grace Darling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699992"/>
          </a:xfrm>
        </p:spPr>
        <p:txBody>
          <a:bodyPr/>
          <a:lstStyle/>
          <a:p>
            <a:pPr marL="11430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Can </a:t>
            </a:r>
            <a:r>
              <a:rPr lang="en-GB" dirty="0" smtClean="0">
                <a:latin typeface="Comic Sans MS" panose="030F0702030302020204" pitchFamily="66" charset="0"/>
              </a:rPr>
              <a:t>describe Grace Darling</a:t>
            </a:r>
            <a:r>
              <a:rPr lang="en-GB" dirty="0" smtClean="0">
                <a:latin typeface="Comic Sans MS" panose="030F0702030302020204" pitchFamily="66" charset="0"/>
              </a:rPr>
              <a:t>? When was she born? Where did she live? What did she do?  What do you think about her?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525658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868144" y="2996952"/>
            <a:ext cx="1944216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24128" y="4653136"/>
            <a:ext cx="1656184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39552" y="2780928"/>
            <a:ext cx="122413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51520" y="5373216"/>
            <a:ext cx="108012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04862" y="1152565"/>
            <a:ext cx="68634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spcBef>
                <a:spcPct val="20000"/>
              </a:spcBef>
              <a:buClr>
                <a:srgbClr val="4F81BD"/>
              </a:buClr>
            </a:pPr>
            <a:r>
              <a:rPr lang="en-GB" sz="2200" dirty="0">
                <a:solidFill>
                  <a:prstClr val="black"/>
                </a:solidFill>
                <a:hlinkClick r:id="rId3"/>
              </a:rPr>
              <a:t>https://www.youtube.com/watch?v=Yv3eS40j0N0</a:t>
            </a:r>
            <a:endParaRPr lang="en-GB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6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842963"/>
            <a:ext cx="76866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4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Spelling Words</a:t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/>
          <a:lstStyle/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baking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racing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hiding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sharing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caring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liking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biting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naming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enough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almost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mountain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1916832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Here are your spelling words for the week. Choose 3 words each day to practise. </a:t>
            </a:r>
          </a:p>
          <a:p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Remember to..</a:t>
            </a:r>
          </a:p>
          <a:p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Read the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Clap the syllables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Use your sound box to sound out the sounds.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Write out the words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3136"/>
            <a:ext cx="367240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0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>Reading Detectives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can read the sentences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can find the vowel digraphs, tricky words, and words ending in ‘ing’.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can up level the sentence to make it more interesting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can identify the nouns and verbs.</a:t>
            </a:r>
          </a:p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For extra reading challenge today, read the information </a:t>
            </a:r>
          </a:p>
          <a:p>
            <a:pPr marL="114300" indent="0"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about Grace Darling on the blog page with a grown up </a:t>
            </a:r>
          </a:p>
          <a:p>
            <a:pPr marL="114300" indent="0">
              <a:buNone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a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nd answer some of the questions.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The teacher was wiping the whiteboard with one hand and pointing to the open door with another.  </a:t>
            </a:r>
          </a:p>
          <a:p>
            <a:pPr marL="114300" indent="0">
              <a:buNone/>
            </a:pP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45024"/>
            <a:ext cx="179643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9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Story Time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https://www.youtube.com/watch?v=hlJ4wRuqsZw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496855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7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Maths and Numeracy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931224" cy="5204048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GB" sz="1600" dirty="0">
                <a:latin typeface="Comic Sans MS" panose="030F0702030302020204" pitchFamily="66" charset="0"/>
              </a:rPr>
              <a:t>I am </a:t>
            </a:r>
            <a:r>
              <a:rPr lang="en-GB" sz="1600" dirty="0" smtClean="0">
                <a:latin typeface="Comic Sans MS" panose="030F0702030302020204" pitchFamily="66" charset="0"/>
              </a:rPr>
              <a:t>how to multiply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1100" dirty="0">
                <a:latin typeface="Comic Sans MS" panose="030F0702030302020204" pitchFamily="66" charset="0"/>
              </a:rPr>
              <a:t>To explore numbers, understand quantities, use strategies to help me work with numbers I can</a:t>
            </a:r>
          </a:p>
          <a:p>
            <a:pPr marL="114300" indent="0">
              <a:buNone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Say-  </a:t>
            </a:r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count forwards and backwards to </a:t>
            </a: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and from 50 in </a:t>
            </a:r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5</a:t>
            </a: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s, throw and catch a ball with someone as you do it. </a:t>
            </a:r>
          </a:p>
          <a:p>
            <a:pPr marL="114300" indent="0">
              <a:buNone/>
            </a:pP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Make – Play ‘Array Display’ on 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  <a:hlinkClick r:id="rId2"/>
              </a:rPr>
              <a:t>www.ictgames.com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Press the numbers at the bottom of the screen to see the array.  </a:t>
            </a:r>
          </a:p>
          <a:p>
            <a:pPr marL="114300" indent="0">
              <a:buNone/>
            </a:pP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Write-Look at the ‘Let’s 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</a:t>
            </a: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ractise’ page on slide 11. Choose some questions to practise. Write your answers in your jotter.</a:t>
            </a:r>
            <a:endParaRPr lang="en-GB" sz="24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9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Counting in 5s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46" y="1340768"/>
            <a:ext cx="6121400" cy="47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318612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Now use the counting in 5s ppt to help you </a:t>
            </a:r>
            <a:r>
              <a:rPr lang="en-GB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practice counting </a:t>
            </a: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in </a:t>
            </a:r>
            <a:r>
              <a:rPr lang="en-GB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5s.</a:t>
            </a:r>
            <a:endParaRPr lang="en-GB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2464</TotalTime>
  <Words>486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Wednesday 27 May 2020</vt:lpstr>
      <vt:lpstr>Writing A Description Of Grace Darling</vt:lpstr>
      <vt:lpstr>Grace Darling</vt:lpstr>
      <vt:lpstr>PowerPoint Presentation</vt:lpstr>
      <vt:lpstr>Spelling Words </vt:lpstr>
      <vt:lpstr>Reading Detectives</vt:lpstr>
      <vt:lpstr>Story Time</vt:lpstr>
      <vt:lpstr>Maths and Numeracy</vt:lpstr>
      <vt:lpstr>Counting in 5s</vt:lpstr>
      <vt:lpstr>Multiplication</vt:lpstr>
      <vt:lpstr>PowerPoint Presentation</vt:lpstr>
      <vt:lpstr>Number Songs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 Weekly Diary  Week Beginning  20/04/2020</dc:title>
  <dc:creator>caroline marshall1</dc:creator>
  <cp:lastModifiedBy>caroline marshall1</cp:lastModifiedBy>
  <cp:revision>134</cp:revision>
  <dcterms:created xsi:type="dcterms:W3CDTF">2020-03-31T08:52:39Z</dcterms:created>
  <dcterms:modified xsi:type="dcterms:W3CDTF">2020-05-27T07:48:57Z</dcterms:modified>
</cp:coreProperties>
</file>