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2" r:id="rId2"/>
    <p:sldId id="276" r:id="rId3"/>
    <p:sldId id="283" r:id="rId4"/>
    <p:sldId id="257" r:id="rId5"/>
    <p:sldId id="273" r:id="rId6"/>
    <p:sldId id="281" r:id="rId7"/>
    <p:sldId id="282" r:id="rId8"/>
    <p:sldId id="266" r:id="rId9"/>
    <p:sldId id="263" r:id="rId10"/>
    <p:sldId id="277" r:id="rId11"/>
    <p:sldId id="268" r:id="rId12"/>
    <p:sldId id="285" r:id="rId13"/>
    <p:sldId id="286" r:id="rId14"/>
    <p:sldId id="287" r:id="rId15"/>
    <p:sldId id="288" r:id="rId16"/>
    <p:sldId id="259" r:id="rId17"/>
    <p:sldId id="258" r:id="rId18"/>
    <p:sldId id="261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 autoAdjust="0"/>
  </p:normalViewPr>
  <p:slideViewPr>
    <p:cSldViewPr>
      <p:cViewPr varScale="1">
        <p:scale>
          <a:sx n="73" d="100"/>
          <a:sy n="73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FB79-DE22-4469-8050-65F89C3C4AE9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F15-0230-45B2-A919-AA0B48D8EA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3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bbc.co.uk/cbeebies/watch/presenters-daysoftheweektuesday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RL_5PvOMRdw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x1scO1S8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WHuuuh9GgP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topics/zt9k7ty/articles/zp8crdm" TargetMode="Externa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watch?v=Lrd0TiER_J0" TargetMode="External"/><Relationship Id="rId7" Type="http://schemas.openxmlformats.org/officeDocument/2006/relationships/hyperlink" Target="https://www.outoftheark.co.uk/ootam-at-home/?utm_source=homepage&amp;utm_campaign=ootamathome2&amp;utm_medium=banner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3.wdp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school-radio/eyfs-playtime-snail/zvt9382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ymigWt5TOV8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hyperlink" Target="https://www.youtube.com/watch?v=GJL84QOnGIA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gif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://www.communication4all.co.uk/http/LiteracyNe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piH4piN3yc&amp;list=PLqk7ar-NaBVvtjk4yceMkLBMQ0Bm3RpTS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ictgames.com/mobilePage/forestPhonic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09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Tuesday 26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May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Mardi 26 Mai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5301208"/>
            <a:ext cx="7018942" cy="337592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38251" y="56705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rainbow to listen to our Tuesday song.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10" y="2521621"/>
            <a:ext cx="194123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</a:t>
            </a:r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isten to the days of the week in French.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43" y="1785068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78067" y="1542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2" y="1891184"/>
            <a:ext cx="1904628" cy="133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3681884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4022" y="2060848"/>
            <a:ext cx="413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865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82" y="1275061"/>
            <a:ext cx="77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enjoy engaging with and listening to  a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184656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29" y="2852936"/>
            <a:ext cx="5543493" cy="31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2074853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1065203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many cubes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4371201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" y="6156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569" y="323622"/>
            <a:ext cx="780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 can use my </a:t>
            </a:r>
            <a:r>
              <a:rPr lang="en-US" b="1" dirty="0" err="1" smtClean="0">
                <a:latin typeface="Comic Sans MS" panose="030F0702030302020204" pitchFamily="66" charset="0"/>
              </a:rPr>
              <a:t>subitising</a:t>
            </a:r>
            <a:r>
              <a:rPr lang="en-US" b="1" dirty="0" smtClean="0">
                <a:latin typeface="Comic Sans MS" panose="030F0702030302020204" pitchFamily="66" charset="0"/>
              </a:rPr>
              <a:t> skills (recognise the amount in a group without counting) to help me estimate the number of objects in a larger group.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939" t="22438" r="67710" b="18500"/>
          <a:stretch/>
        </p:blipFill>
        <p:spPr>
          <a:xfrm>
            <a:off x="744369" y="2124413"/>
            <a:ext cx="31683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22273" y="4230216"/>
            <a:ext cx="3974306" cy="1093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</a:t>
            </a:r>
            <a:r>
              <a:rPr lang="en-US" sz="2400" b="1" dirty="0" smtClean="0">
                <a:solidFill>
                  <a:schemeClr val="bg1"/>
                </a:solidFill>
              </a:rPr>
              <a:t>#4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2273" y="4224244"/>
            <a:ext cx="3981233" cy="1099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  <a:r>
              <a:rPr lang="en-US" sz="1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US" sz="1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a number between 11 and 15.</a:t>
            </a:r>
          </a:p>
          <a:p>
            <a:pPr algn="ctr"/>
            <a:r>
              <a:rPr lang="en-US" sz="105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(once you have clicked on this clue, wait a few seconds).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2737226"/>
            <a:ext cx="3974306" cy="12192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196"/>
            <a:ext cx="3974306" cy="1213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US" sz="20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bigger than 10.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2273" y="1447798"/>
            <a:ext cx="3974306" cy="1143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smaller than 16.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between 1 and 20.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 hidden="1"/>
          <p:cNvSpPr/>
          <p:nvPr/>
        </p:nvSpPr>
        <p:spPr>
          <a:xfrm>
            <a:off x="5029200" y="14859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bigger than 14.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3400" y="6162675"/>
          <a:ext cx="8115300" cy="39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2110" y="6162675"/>
            <a:ext cx="4029890" cy="39052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608614" y="6165304"/>
            <a:ext cx="2023598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608476" y="6165304"/>
            <a:ext cx="385197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212570" y="6162675"/>
            <a:ext cx="396044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9" t="22438" r="67710" b="18500"/>
          <a:stretch/>
        </p:blipFill>
        <p:spPr>
          <a:xfrm>
            <a:off x="1115616" y="1346227"/>
            <a:ext cx="3168352" cy="432048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402848" y="6162674"/>
            <a:ext cx="396044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5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5" grpId="0" animBg="1"/>
      <p:bldP spid="30" grpId="0" animBg="1"/>
      <p:bldP spid="19" grpId="0" animBg="1"/>
      <p:bldP spid="29" grpId="0" animBg="1"/>
      <p:bldP spid="17" grpId="0" animBg="1"/>
      <p:bldP spid="28" grpId="0" animBg="1"/>
      <p:bldP spid="20" grpId="0" animBg="1"/>
      <p:bldP spid="2" grpId="0" animBg="1"/>
      <p:bldP spid="18" grpId="0" animBg="1"/>
      <p:bldP spid="23" grpId="0" animBg="1"/>
      <p:bldP spid="26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939" t="22438" r="67710" b="18500"/>
          <a:stretch/>
        </p:blipFill>
        <p:spPr>
          <a:xfrm>
            <a:off x="755576" y="2203902"/>
            <a:ext cx="31683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50386" y="28575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14 cubes </a:t>
            </a:r>
            <a:endParaRPr lang="en-US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4960" y="2874720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 to see the answer.</a:t>
            </a:r>
          </a:p>
        </p:txBody>
      </p:sp>
      <p:sp>
        <p:nvSpPr>
          <p:cNvPr id="5" name="TextBox 4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939" t="22438" r="67710" b="18500"/>
          <a:stretch/>
        </p:blipFill>
        <p:spPr>
          <a:xfrm>
            <a:off x="827584" y="2276872"/>
            <a:ext cx="31683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776"/>
            <a:ext cx="6480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34325" cy="7921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Song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8529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music clip.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31" y="2873372"/>
            <a:ext cx="4900564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749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Volume and Capacity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961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bc nursery rhymes 10 fat sausage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61316" y="6134231"/>
            <a:ext cx="764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..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2375" y="1422903"/>
            <a:ext cx="791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estimate then measure the mass and capacity of familiar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objects using a range of non-standard units.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" y="6040013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3592" y="5179043"/>
            <a:ext cx="212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8588" y="4937200"/>
            <a:ext cx="697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Download the Volume </a:t>
            </a:r>
            <a:r>
              <a:rPr lang="en-GB" dirty="0" err="1" smtClean="0">
                <a:latin typeface="Comic Sans MS" panose="030F0702030302020204" pitchFamily="66" charset="0"/>
              </a:rPr>
              <a:t>Powerpoint</a:t>
            </a:r>
            <a:r>
              <a:rPr lang="en-GB" dirty="0" smtClean="0">
                <a:latin typeface="Comic Sans MS" panose="030F0702030302020204" pitchFamily="66" charset="0"/>
              </a:rPr>
              <a:t> from the blog/website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Complete the worksheet from the blog/website.  If you cannot print it out, just write it up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348880"/>
            <a:ext cx="4771979" cy="22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5866" y="62525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compare and describe volume and capacity using appropriate vocabulary.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8285" y="721879"/>
            <a:ext cx="6624736" cy="7486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‘A Little Bit of Kindness’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8" y="662275"/>
            <a:ext cx="1247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5232" y="141277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>
                <a:latin typeface="Comic Sans MS" panose="030F0702030302020204" pitchFamily="66" charset="0"/>
              </a:rPr>
              <a:t>I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enjoy</a:t>
            </a:r>
            <a:r>
              <a:rPr lang="en-GB" dirty="0" smtClean="0">
                <a:latin typeface="Comic Sans MS" panose="030F0702030302020204" pitchFamily="66" charset="0"/>
              </a:rPr>
              <a:t> singing along to music of different styles.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7" y="6093974"/>
            <a:ext cx="929434" cy="76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8034" y="612031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 can participate actively and use my voice to join in with the song.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Image result for music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68" y="553514"/>
            <a:ext cx="1077770" cy="62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0" y="1861104"/>
            <a:ext cx="1402472" cy="14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4987" y="1268760"/>
            <a:ext cx="6508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‘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Click on the ‘Out of the Ark Music’ link to hear today’s song ‘A Little Bit of Kindness’    (Wellbeing)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0073" y="160337"/>
            <a:ext cx="473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Music Time</a:t>
            </a:r>
            <a:endParaRPr lang="en-GB" sz="40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10" y="2562340"/>
            <a:ext cx="3647236" cy="331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91" y="2562340"/>
            <a:ext cx="3327521" cy="34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751" y="3467465"/>
            <a:ext cx="8928992" cy="6624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5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5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34325" cy="7921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Drama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1484784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 can use my body, actions, voice and gestures effectively in role-play scenarios.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below to begin.</a:t>
            </a:r>
          </a:p>
          <a:p>
            <a:endParaRPr lang="en-GB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874" t="25594" r="7577" b="18297"/>
          <a:stretch/>
        </p:blipFill>
        <p:spPr>
          <a:xfrm>
            <a:off x="2097691" y="3663593"/>
            <a:ext cx="4752528" cy="25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Zumba Kids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53012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Click on the picture to take you to Zumba kids workout.</a:t>
            </a:r>
            <a:endParaRPr lang="en-GB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24" y="2213510"/>
            <a:ext cx="6234520" cy="26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am learning how to move my body well exploring how to manage and control it.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558" y="1412776"/>
            <a:ext cx="7486077" cy="330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ew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Sound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84" y="4915200"/>
            <a:ext cx="8275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Air Writing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the sound in the air, say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quietly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the sound in the air, say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loudly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 words that contain the ‘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’ sound 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find this sound in any of your books at home?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spot this sound on any signs when you are out on a walk?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use my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Magnifier Convex Tool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08613"/>
            <a:ext cx="1440160" cy="1519482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5126" y="1962781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065339"/>
            <a:ext cx="24433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Please note, this vowel digraph can make two sounds, for e.g.  ‘</a:t>
            </a:r>
            <a:r>
              <a:rPr lang="en-GB" sz="1400" dirty="0" err="1" smtClean="0">
                <a:latin typeface="Comic Sans MS" panose="030F0702030302020204" pitchFamily="66" charset="0"/>
              </a:rPr>
              <a:t>oo</a:t>
            </a:r>
            <a:r>
              <a:rPr lang="en-GB" sz="1400" dirty="0" smtClean="0">
                <a:latin typeface="Comic Sans MS" panose="030F0702030302020204" pitchFamily="66" charset="0"/>
              </a:rPr>
              <a:t>’ as in chew/grew and ‘</a:t>
            </a:r>
            <a:r>
              <a:rPr lang="en-GB" sz="1400" dirty="0" err="1" smtClean="0">
                <a:latin typeface="Comic Sans MS" panose="030F0702030302020204" pitchFamily="66" charset="0"/>
              </a:rPr>
              <a:t>yoo</a:t>
            </a:r>
            <a:r>
              <a:rPr lang="en-GB" sz="1400" dirty="0" smtClean="0">
                <a:latin typeface="Comic Sans MS" panose="030F0702030302020204" pitchFamily="66" charset="0"/>
              </a:rPr>
              <a:t> as in dew/pew.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455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 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6226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5430821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04911" y="5708415"/>
            <a:ext cx="4998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sound </a:t>
            </a:r>
            <a:r>
              <a:rPr lang="en-GB" dirty="0" smtClean="0">
                <a:latin typeface="Comic Sans MS" panose="030F0702030302020204" pitchFamily="66" charset="0"/>
              </a:rPr>
              <a:t>out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  <a:r>
              <a:rPr lang="en-GB" dirty="0" smtClean="0">
                <a:latin typeface="Comic Sans MS" panose="030F0702030302020204" pitchFamily="66" charset="0"/>
              </a:rPr>
              <a:t> containing the ‘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’ sounds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>
                <a:latin typeface="Comic Sans MS" panose="030F0702030302020204" pitchFamily="66" charset="0"/>
              </a:rPr>
              <a:t>our </a:t>
            </a:r>
            <a:r>
              <a:rPr lang="en-GB" dirty="0" smtClean="0">
                <a:latin typeface="Comic Sans MS" panose="030F0702030302020204" pitchFamily="66" charset="0"/>
              </a:rPr>
              <a:t>‘Sound-box’.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699" y="3539696"/>
            <a:ext cx="2013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chew   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8668" y="3602275"/>
            <a:ext cx="15343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new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0039" y="3632777"/>
            <a:ext cx="1960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6000" dirty="0" smtClean="0">
                <a:latin typeface="Comic Sans MS" panose="030F0702030302020204" pitchFamily="66" charset="0"/>
              </a:rPr>
              <a:t>grew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" name="TextBox 1023"/>
          <p:cNvSpPr txBox="1"/>
          <p:nvPr/>
        </p:nvSpPr>
        <p:spPr>
          <a:xfrm>
            <a:off x="6109194" y="4671627"/>
            <a:ext cx="278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Please click on the picture below to take you to the ‘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ew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clip.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Blogography × 2006 × Novembe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5" y="1775934"/>
            <a:ext cx="2000250" cy="1826341"/>
          </a:xfrm>
          <a:prstGeom prst="rect">
            <a:avLst/>
          </a:prstGeom>
        </p:spPr>
      </p:pic>
      <p:pic>
        <p:nvPicPr>
          <p:cNvPr id="9" name="Picture 8" descr="mj dot com: Newcomer Stories: Passing Your Driver's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91" y="1836737"/>
            <a:ext cx="1903734" cy="1845314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56240" y="1051161"/>
            <a:ext cx="609600" cy="609600"/>
          </a:xfrm>
          <a:prstGeom prst="rect">
            <a:avLst/>
          </a:prstGeom>
        </p:spPr>
      </p:pic>
      <p:pic>
        <p:nvPicPr>
          <p:cNvPr id="18" name="Picture 17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l="3512" t="5703" r="2958" b="14563"/>
          <a:stretch/>
        </p:blipFill>
        <p:spPr>
          <a:xfrm>
            <a:off x="6564733" y="5727744"/>
            <a:ext cx="1872208" cy="934282"/>
          </a:xfrm>
          <a:prstGeom prst="rect">
            <a:avLst/>
          </a:prstGeom>
        </p:spPr>
      </p:pic>
      <p:pic>
        <p:nvPicPr>
          <p:cNvPr id="28" name="Picture 27" descr="Kostenlose Vektorgrafik: Bäumchen, Pflanze, Wächst ..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83" y="1635719"/>
            <a:ext cx="2000601" cy="19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208911" cy="4888114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       we   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       some    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       one              you</a:t>
            </a:r>
          </a:p>
          <a:p>
            <a:endParaRPr lang="en-GB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Revison</a:t>
            </a:r>
            <a:r>
              <a:rPr lang="en-GB" dirty="0" smtClean="0">
                <a:latin typeface="Comic Sans MS" panose="030F0702030302020204" pitchFamily="66" charset="0"/>
              </a:rPr>
              <a:t>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0831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39979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7062"/>
            <a:ext cx="8229600" cy="125272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Common Word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50" y="4437112"/>
            <a:ext cx="8275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Air Writing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the word in the air saying each sound as you form it.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Carpet Writing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the word on the carpet/floor saying each sound as your form it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Sentence</a:t>
            </a:r>
          </a:p>
          <a:p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ut the word in a sentence.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" y="79067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933" y="347481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tricky part of the word?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sounds can you hear?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95" y="1196751"/>
            <a:ext cx="7364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15968" y="1805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Tricky word hopscotch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587453" cy="390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3" y="1279996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9570"/>
            <a:ext cx="7364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85293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Make a hopscotch grid and label each square with a tricky word.  Roll a dice and hopscotch the certain number of spaces and read the word you land on.  Close your eyes and spell it out.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46598"/>
            <a:ext cx="896448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any tricky words?</a:t>
            </a: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any words with long vowel sounds?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Sentence of the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Image result for sho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2220" y="1432806"/>
            <a:ext cx="70062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 I can use knowledge of sounds, letters and patterns to read words.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85" y="4293096"/>
            <a:ext cx="8216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Joan might show us her pet.  We can feed it.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Free vector graphic: Pet, Pets, Girl, Dog, Puppy - Fre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84" y="1720838"/>
            <a:ext cx="3851920" cy="2591697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44730" y="2008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407" y="2232308"/>
            <a:ext cx="7163757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draw and label a picture with 4 ‘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’ words.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ICT – Forest Phonics ‘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’ word building.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 smtClean="0">
                <a:latin typeface="Comic Sans MS" panose="030F0702030302020204" pitchFamily="66" charset="0"/>
              </a:rPr>
              <a:t>Letter formation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practise making the  ‘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’ sound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the air, on the floor, in flour/salt.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’ letter formation page (home learning pack)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693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70" y="5698416"/>
            <a:ext cx="1880458" cy="10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3136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watch an episode of </a:t>
            </a:r>
            <a:r>
              <a:rPr lang="en-GB" dirty="0" err="1">
                <a:latin typeface="Comic Sans MS" panose="030F0702030302020204" pitchFamily="66" charset="0"/>
              </a:rPr>
              <a:t>A</a:t>
            </a:r>
            <a:r>
              <a:rPr lang="en-GB" dirty="0" err="1" smtClean="0">
                <a:latin typeface="Comic Sans MS" panose="030F0702030302020204" pitchFamily="66" charset="0"/>
              </a:rPr>
              <a:t>lphablocks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08920"/>
            <a:ext cx="1502788" cy="10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2201" y="4005064"/>
            <a:ext cx="2664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link below to take you to the letter formation.  Follow the magic pencil to form o.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11812" t="31297" r="42806" b="11610"/>
          <a:stretch/>
        </p:blipFill>
        <p:spPr>
          <a:xfrm>
            <a:off x="7071470" y="1401282"/>
            <a:ext cx="1532978" cy="10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3895</TotalTime>
  <Words>995</Words>
  <Application>Microsoft Office PowerPoint</Application>
  <PresentationFormat>On-screen Show (4:3)</PresentationFormat>
  <Paragraphs>184</Paragraphs>
  <Slides>19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Candara</vt:lpstr>
      <vt:lpstr>Comic Sans MS</vt:lpstr>
      <vt:lpstr>Symbol</vt:lpstr>
      <vt:lpstr>Wingdings</vt:lpstr>
      <vt:lpstr>Waveform</vt:lpstr>
      <vt:lpstr>   Tuesday 26th of May  Mardi 26 Mai </vt:lpstr>
      <vt:lpstr>Zumba Kids</vt:lpstr>
      <vt:lpstr>New Sound</vt:lpstr>
      <vt:lpstr>Sounds</vt:lpstr>
      <vt:lpstr>Revison Tricky Words Block 2</vt:lpstr>
      <vt:lpstr>New Common Word</vt:lpstr>
      <vt:lpstr>Tricky word hopscotch</vt:lpstr>
      <vt:lpstr>Sentence of the day</vt:lpstr>
      <vt:lpstr>Phonics Activities   </vt:lpstr>
      <vt:lpstr>Reading Book</vt:lpstr>
      <vt:lpstr>Story Time</vt:lpstr>
      <vt:lpstr>PowerPoint Presentation</vt:lpstr>
      <vt:lpstr>PowerPoint Presentation</vt:lpstr>
      <vt:lpstr>PowerPoint Presentation</vt:lpstr>
      <vt:lpstr>PowerPoint Presentation</vt:lpstr>
      <vt:lpstr>Number Song Time </vt:lpstr>
      <vt:lpstr>Volume and Capacity  </vt:lpstr>
      <vt:lpstr>‘A Little Bit of Kindness’</vt:lpstr>
      <vt:lpstr>Drama 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174</cp:revision>
  <dcterms:created xsi:type="dcterms:W3CDTF">2020-03-21T18:06:53Z</dcterms:created>
  <dcterms:modified xsi:type="dcterms:W3CDTF">2020-05-25T13:31:57Z</dcterms:modified>
</cp:coreProperties>
</file>