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72" r:id="rId3"/>
    <p:sldId id="273" r:id="rId4"/>
    <p:sldId id="268" r:id="rId5"/>
    <p:sldId id="269" r:id="rId6"/>
    <p:sldId id="259" r:id="rId7"/>
    <p:sldId id="265" r:id="rId8"/>
    <p:sldId id="270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D7907-6B86-4E2A-B9B9-AC89200E4A4D}">
          <p14:sldIdLst>
            <p14:sldId id="261"/>
            <p14:sldId id="272"/>
            <p14:sldId id="273"/>
            <p14:sldId id="268"/>
            <p14:sldId id="269"/>
            <p14:sldId id="259"/>
          </p14:sldIdLst>
        </p14:section>
        <p14:section name="Untitled Section" id="{B26A4156-5895-4F63-B8F4-FFDA2F28A8A5}">
          <p14:sldIdLst>
            <p14:sldId id="265"/>
            <p14:sldId id="270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AC64F9-5994-4D24-AC9E-0D2CDDC6EA1E}" type="datetimeFigureOut">
              <a:rPr lang="en-GB" smtClean="0"/>
              <a:t>22/05/2020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teach/supermovers/ks1--ks2-mfl-french-greetings-with-ben-shires/zdpdvk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tCIHXsP80MdolnCh?ref=Lin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xfordowl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1.png"/><Relationship Id="rId5" Type="http://schemas.microsoft.com/office/2007/relationships/media" Target="../media/media3.wav"/><Relationship Id="rId10" Type="http://schemas.openxmlformats.org/officeDocument/2006/relationships/image" Target="../media/image10.png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bc.co.uk/teach/supermovers/ks1-english-syllables-with-joe-tracini/znt4nr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620000" cy="4896544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Friday </a:t>
            </a:r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22</a:t>
            </a:r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May 2020</a:t>
            </a: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Bonjour  P2!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Ca </a:t>
            </a:r>
            <a:r>
              <a:rPr lang="en-GB" sz="3600" dirty="0" err="1" smtClean="0">
                <a:latin typeface="Comic Sans MS" panose="030F0702030302020204" pitchFamily="66" charset="0"/>
              </a:rPr>
              <a:t>va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err="1" smtClean="0">
                <a:latin typeface="Comic Sans MS" panose="030F0702030302020204" pitchFamily="66" charset="0"/>
              </a:rPr>
              <a:t>bien</a:t>
            </a:r>
            <a:r>
              <a:rPr lang="en-GB" sz="3600" dirty="0" smtClean="0">
                <a:latin typeface="Comic Sans MS" panose="030F0702030302020204" pitchFamily="66" charset="0"/>
              </a:rPr>
              <a:t>?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err="1" smtClean="0">
                <a:latin typeface="Comic Sans MS" panose="030F0702030302020204" pitchFamily="66" charset="0"/>
              </a:rPr>
              <a:t>Comme</a:t>
            </a:r>
            <a:r>
              <a:rPr lang="en-GB" sz="3600" dirty="0" smtClean="0">
                <a:latin typeface="Comic Sans MS" panose="030F0702030302020204" pitchFamily="66" charset="0"/>
              </a:rPr>
              <a:t> ci </a:t>
            </a:r>
            <a:r>
              <a:rPr lang="en-GB" sz="3600" dirty="0" err="1" smtClean="0">
                <a:latin typeface="Comic Sans MS" panose="030F0702030302020204" pitchFamily="66" charset="0"/>
              </a:rPr>
              <a:t>comme</a:t>
            </a:r>
            <a:r>
              <a:rPr lang="en-GB" sz="3600" dirty="0" smtClean="0">
                <a:latin typeface="Comic Sans MS" panose="030F0702030302020204" pitchFamily="66" charset="0"/>
              </a:rPr>
              <a:t> ca?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Ca </a:t>
            </a:r>
            <a:r>
              <a:rPr lang="en-GB" sz="3600" dirty="0" err="1" smtClean="0">
                <a:latin typeface="Comic Sans MS" panose="030F0702030302020204" pitchFamily="66" charset="0"/>
              </a:rPr>
              <a:t>va</a:t>
            </a:r>
            <a:r>
              <a:rPr lang="en-GB" sz="3600" dirty="0" smtClean="0">
                <a:latin typeface="Comic Sans MS" panose="030F0702030302020204" pitchFamily="66" charset="0"/>
              </a:rPr>
              <a:t> mal?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://www.bbc.co.uk/teach/supermovers/ks1--ks2-mfl-french-greetings-with-ben-shires/zdpdvk7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1371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39430"/>
            <a:ext cx="1944216" cy="11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8" y="3861048"/>
            <a:ext cx="1437000" cy="14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Assembly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eus-www.sway-cdn.com/s/tCIHXsP80MdolnCh/images/8ykxff0foLwDEu?quality=1080&amp;isThumbnail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7" y="3429000"/>
            <a:ext cx="714946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6" y="3105835"/>
            <a:ext cx="5382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4760" y="1186909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Please enjoy this week’s assembly.  It’s all </a:t>
            </a:r>
            <a:r>
              <a:rPr lang="en-GB" sz="2000" b="1" dirty="0" smtClean="0">
                <a:latin typeface="Comic Sans MS" panose="030F0702030302020204" pitchFamily="66" charset="0"/>
              </a:rPr>
              <a:t>about reading today. (Please check email for </a:t>
            </a:r>
            <a:r>
              <a:rPr lang="en-GB" sz="2000" b="1" smtClean="0">
                <a:latin typeface="Comic Sans MS" panose="030F0702030302020204" pitchFamily="66" charset="0"/>
              </a:rPr>
              <a:t>assembly this week).</a:t>
            </a:r>
            <a:r>
              <a:rPr lang="en-GB" sz="3600" b="1" smtClean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  <a:endParaRPr lang="en-GB" sz="3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08" y="5877272"/>
            <a:ext cx="743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15719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Reading Books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GB" i="1" dirty="0" smtClean="0"/>
          </a:p>
          <a:p>
            <a:pPr marL="114300" indent="0">
              <a:buNone/>
            </a:pPr>
            <a:r>
              <a:rPr lang="en-GB" i="1" dirty="0" smtClean="0"/>
              <a:t>To make it easier to select books from oxford owl, I have set up a class password. Click on the link and enter the login details then choose a book that is suitable for the age and stage of your child. </a:t>
            </a:r>
          </a:p>
          <a:p>
            <a:pPr marL="114300" indent="0">
              <a:buNone/>
            </a:pPr>
            <a:r>
              <a:rPr lang="en-GB" dirty="0">
                <a:hlinkClick r:id="rId2"/>
              </a:rPr>
              <a:t>https://www.oxfordowl.co.uk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114300" indent="0">
              <a:buNone/>
            </a:pPr>
            <a:endParaRPr lang="en-GB" i="1" dirty="0"/>
          </a:p>
          <a:p>
            <a:pPr marL="114300" indent="0">
              <a:buNone/>
            </a:pPr>
            <a:r>
              <a:rPr lang="en-GB" i="1" dirty="0" smtClean="0"/>
              <a:t>Username</a:t>
            </a:r>
            <a:r>
              <a:rPr lang="en-GB" i="1" dirty="0"/>
              <a:t>:</a:t>
            </a:r>
            <a:r>
              <a:rPr lang="en-GB" dirty="0"/>
              <a:t> p2 </a:t>
            </a:r>
            <a:r>
              <a:rPr lang="en-GB" dirty="0" err="1"/>
              <a:t>lbps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 smtClean="0"/>
              <a:t>Password</a:t>
            </a:r>
            <a:r>
              <a:rPr lang="en-GB" i="1" dirty="0"/>
              <a:t>:</a:t>
            </a:r>
            <a:r>
              <a:rPr lang="en-GB" dirty="0"/>
              <a:t> Marshall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46" y="5013647"/>
            <a:ext cx="3181350" cy="17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9706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Dictation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108" y="11861"/>
            <a:ext cx="2019300" cy="183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" y="5460891"/>
            <a:ext cx="219075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479715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Remember to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Choose one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</a:t>
            </a:r>
            <a:r>
              <a:rPr lang="en-GB" sz="1400" dirty="0" smtClean="0"/>
              <a:t>ead the sentence aloud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Ask your child to repeat the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Ask some questions to ensure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Ask them to write the sentence 3 words at a time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1943" y="242612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Mum is slicing a cake and dad is laying the plates on the mats.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twins are sharing toys with friends because they are kind boys.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 could be lazing in the sun but I have work to do.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9608" y="2116088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92067" y="312988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30008" y="3935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Spelling Words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GB" sz="11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 for your spelling test.</a:t>
            </a:r>
          </a:p>
          <a:p>
            <a:pPr marL="114300" indent="0">
              <a:buNone/>
            </a:pPr>
            <a:r>
              <a:rPr lang="en-GB" sz="1100" dirty="0" smtClean="0">
                <a:latin typeface="Comic Sans MS" panose="030F0702030302020204" pitchFamily="66" charset="0"/>
              </a:rPr>
              <a:t> I can use my spelling strategies to help me spell my words.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baking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racing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hiding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sharing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caring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liking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biting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naming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enough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almost</a:t>
            </a:r>
          </a:p>
          <a:p>
            <a:pPr lvl="0">
              <a:buClr>
                <a:srgbClr val="4F81BD"/>
              </a:buClr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mountain</a:t>
            </a:r>
          </a:p>
          <a:p>
            <a:pPr marL="114300" indent="0">
              <a:buNone/>
            </a:pPr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4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Talks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1920" y="1484784"/>
            <a:ext cx="3923928" cy="4800600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many ways can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make the number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35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add, subtract and group objects?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/>
            <a:endParaRPr lang="en-GB" dirty="0">
              <a:latin typeface="Comic Sans MS" panose="030F0702030302020204" pitchFamily="66" charset="0"/>
            </a:endParaRPr>
          </a:p>
          <a:p>
            <a:pPr marL="285750" indent="-285750"/>
            <a:endParaRPr lang="en-GB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492896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n-GB" sz="9600" dirty="0">
                <a:solidFill>
                  <a:srgbClr val="7030A0"/>
                </a:solidFill>
                <a:latin typeface="Comic Sans MS" panose="030F0702030302020204" pitchFamily="66" charset="0"/>
              </a:rPr>
              <a:t>5</a:t>
            </a:r>
            <a:endParaRPr lang="en-GB" sz="9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Target Number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73778"/>
            <a:ext cx="3667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19416"/>
            <a:ext cx="1905818" cy="157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</a:t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Friday Super Movers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7281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https://www.bbc.co.uk/teach/supermovers/ks1-english-syllables-with-joe-tracini/znt4nrd</a:t>
            </a:r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19"/>
            <a:ext cx="6840760" cy="343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 Talk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/>
          <a:lstStyle/>
          <a:p>
            <a:pPr marL="11430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saying goes, if the children can’t say it, the children can’t write it.</a:t>
            </a:r>
          </a:p>
          <a:p>
            <a:pPr marL="114300" indent="0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Every Friday (in place of ‘show and tell’) there will be a topic to talk about as a family.  Please encourage your child to use interesting vocabulary, to speak in full sentences and to use eye contact.  Thank you.</a:t>
            </a:r>
          </a:p>
          <a:p>
            <a:pPr marL="114300" indent="0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Imagine that you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on the beach and you have discovered a message in a bottle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 What does it say?</a:t>
            </a:r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3749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3749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Enjoy your Weekend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Have a lovely weekend everyone, I hope it is a sunny one! 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Emma and I did a spot of rock pooling this week. I wonder if you can recognise any of the things I found?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7504" y="1412776"/>
            <a:ext cx="3816424" cy="266429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22860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34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44" y="4041412"/>
            <a:ext cx="2669853" cy="281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43000"/>
            <a:ext cx="4536504" cy="265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346</Words>
  <Application>Microsoft Office PowerPoint</Application>
  <PresentationFormat>On-screen Show (4:3)</PresentationFormat>
  <Paragraphs>76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Friday 22 May 2020            Bonjour  P2! Ca va bien?  Comme ci comme ca?  Ca va mal?  https://www.bbc.co.uk/teach/supermovers/ks1--ks2-mfl-french-greetings-with-ben-shires/zdpdvk7 </vt:lpstr>
      <vt:lpstr>Assembly</vt:lpstr>
      <vt:lpstr>Reading Books</vt:lpstr>
      <vt:lpstr>Dictation</vt:lpstr>
      <vt:lpstr>Spelling Words</vt:lpstr>
      <vt:lpstr>Number Talks</vt:lpstr>
      <vt:lpstr>               Friday Super Movers    </vt:lpstr>
      <vt:lpstr>Big Talk</vt:lpstr>
      <vt:lpstr>Enjoy your Weekend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Weekly Diary  Week Beginning  20/04/2020</dc:title>
  <dc:creator>caroline marshall1</dc:creator>
  <cp:lastModifiedBy>caroline marshall1</cp:lastModifiedBy>
  <cp:revision>90</cp:revision>
  <dcterms:created xsi:type="dcterms:W3CDTF">2020-03-31T08:52:39Z</dcterms:created>
  <dcterms:modified xsi:type="dcterms:W3CDTF">2020-05-22T08:05:31Z</dcterms:modified>
</cp:coreProperties>
</file>